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9"/>
  </p:notesMasterIdLst>
  <p:sldIdLst>
    <p:sldId id="321" r:id="rId5"/>
    <p:sldId id="339" r:id="rId6"/>
    <p:sldId id="342" r:id="rId7"/>
    <p:sldId id="344" r:id="rId8"/>
    <p:sldId id="346" r:id="rId9"/>
    <p:sldId id="347" r:id="rId10"/>
    <p:sldId id="348" r:id="rId11"/>
    <p:sldId id="349" r:id="rId12"/>
    <p:sldId id="350" r:id="rId13"/>
    <p:sldId id="351" r:id="rId14"/>
    <p:sldId id="352" r:id="rId15"/>
    <p:sldId id="353" r:id="rId16"/>
    <p:sldId id="354" r:id="rId17"/>
    <p:sldId id="355" r:id="rId18"/>
    <p:sldId id="359" r:id="rId19"/>
    <p:sldId id="356" r:id="rId20"/>
    <p:sldId id="358" r:id="rId21"/>
    <p:sldId id="267" r:id="rId22"/>
    <p:sldId id="257" r:id="rId23"/>
    <p:sldId id="260" r:id="rId24"/>
    <p:sldId id="357" r:id="rId25"/>
    <p:sldId id="360" r:id="rId26"/>
    <p:sldId id="326" r:id="rId27"/>
    <p:sldId id="338"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1" clrIdx="0">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795B2"/>
    <a:srgbClr val="010000"/>
    <a:srgbClr val="000000"/>
    <a:srgbClr val="6986A6"/>
    <a:srgbClr val="6488AA"/>
    <a:srgbClr val="6A8CAE"/>
    <a:srgbClr val="929394"/>
    <a:srgbClr val="020103"/>
    <a:srgbClr val="020807"/>
    <a:srgbClr val="5F83A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266"/>
    <p:restoredTop sz="96396"/>
  </p:normalViewPr>
  <p:slideViewPr>
    <p:cSldViewPr snapToGrid="0">
      <p:cViewPr varScale="1">
        <p:scale>
          <a:sx n="114" d="100"/>
          <a:sy n="114" d="100"/>
        </p:scale>
        <p:origin x="918" y="102"/>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DEF5A7-556E-ED43-9185-2CA4F9CFF101}" type="datetimeFigureOut">
              <a:rPr lang="en-US" smtClean="0"/>
              <a:t>9/9/2020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97FFB1-8F45-194B-86DE-A5F9CDE83B25}" type="slidenum">
              <a:rPr lang="en-US" smtClean="0"/>
              <a:t>‹#›</a:t>
            </a:fld>
            <a:endParaRPr lang="en-US"/>
          </a:p>
        </p:txBody>
      </p:sp>
    </p:spTree>
    <p:extLst>
      <p:ext uri="{BB962C8B-B14F-4D97-AF65-F5344CB8AC3E}">
        <p14:creationId xmlns:p14="http://schemas.microsoft.com/office/powerpoint/2010/main" val="11913937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plash Black">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F7963CF-3691-7144-8A42-41D807ECCB25}"/>
              </a:ext>
            </a:extLst>
          </p:cNvPr>
          <p:cNvSpPr>
            <a:spLocks noGrp="1"/>
          </p:cNvSpPr>
          <p:nvPr>
            <p:ph type="sldNum" sz="quarter" idx="12"/>
          </p:nvPr>
        </p:nvSpPr>
        <p:spPr/>
        <p:txBody>
          <a:bodyPr/>
          <a:lstStyle/>
          <a:p>
            <a:fld id="{67E52358-FED6-D246-9C6E-AEC4ABAAD0D9}" type="slidenum">
              <a:rPr lang="en-US" smtClean="0"/>
              <a:t>‹#›</a:t>
            </a:fld>
            <a:endParaRPr lang="en-US"/>
          </a:p>
        </p:txBody>
      </p:sp>
    </p:spTree>
    <p:extLst>
      <p:ext uri="{BB962C8B-B14F-4D97-AF65-F5344CB8AC3E}">
        <p14:creationId xmlns:p14="http://schemas.microsoft.com/office/powerpoint/2010/main" val="495526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mp; 2 Content White">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51B7800-D414-9149-8596-224C9FD4E582}"/>
              </a:ext>
            </a:extLst>
          </p:cNvPr>
          <p:cNvSpPr>
            <a:spLocks noGrp="1"/>
          </p:cNvSpPr>
          <p:nvPr>
            <p:ph type="sldNum" sz="quarter" idx="12"/>
          </p:nvPr>
        </p:nvSpPr>
        <p:spPr/>
        <p:txBody>
          <a:bodyPr/>
          <a:lstStyle/>
          <a:p>
            <a:fld id="{67E52358-FED6-D246-9C6E-AEC4ABAAD0D9}" type="slidenum">
              <a:rPr lang="en-US" smtClean="0"/>
              <a:t>‹#›</a:t>
            </a:fld>
            <a:endParaRPr lang="en-US"/>
          </a:p>
        </p:txBody>
      </p:sp>
      <p:sp>
        <p:nvSpPr>
          <p:cNvPr id="6" name="Title 1">
            <a:extLst>
              <a:ext uri="{FF2B5EF4-FFF2-40B4-BE49-F238E27FC236}">
                <a16:creationId xmlns:a16="http://schemas.microsoft.com/office/drawing/2014/main" id="{F1BEF19C-650F-594D-A3DB-F6588DE1F69E}"/>
              </a:ext>
            </a:extLst>
          </p:cNvPr>
          <p:cNvSpPr>
            <a:spLocks noGrp="1"/>
          </p:cNvSpPr>
          <p:nvPr>
            <p:ph type="title" hasCustomPrompt="1"/>
          </p:nvPr>
        </p:nvSpPr>
        <p:spPr>
          <a:xfrm>
            <a:off x="430427" y="250031"/>
            <a:ext cx="4499919" cy="894557"/>
          </a:xfrm>
        </p:spPr>
        <p:txBody>
          <a:bodyPr>
            <a:noAutofit/>
          </a:bodyPr>
          <a:lstStyle>
            <a:lvl1pPr algn="l">
              <a:defRPr sz="3200" b="0">
                <a:solidFill>
                  <a:schemeClr val="bg1"/>
                </a:solidFill>
              </a:defRPr>
            </a:lvl1pPr>
          </a:lstStyle>
          <a:p>
            <a:r>
              <a:rPr lang="en-US"/>
              <a:t>I am a header</a:t>
            </a:r>
          </a:p>
        </p:txBody>
      </p:sp>
      <p:sp>
        <p:nvSpPr>
          <p:cNvPr id="7" name="Content Placeholder 2">
            <a:extLst>
              <a:ext uri="{FF2B5EF4-FFF2-40B4-BE49-F238E27FC236}">
                <a16:creationId xmlns:a16="http://schemas.microsoft.com/office/drawing/2014/main" id="{9F38AD87-2982-8F47-BA35-E0D2EC307C52}"/>
              </a:ext>
            </a:extLst>
          </p:cNvPr>
          <p:cNvSpPr>
            <a:spLocks noGrp="1"/>
          </p:cNvSpPr>
          <p:nvPr>
            <p:ph idx="1"/>
          </p:nvPr>
        </p:nvSpPr>
        <p:spPr>
          <a:xfrm>
            <a:off x="496154" y="2129743"/>
            <a:ext cx="5360636" cy="3796496"/>
          </a:xfrm>
        </p:spPr>
        <p:txBody>
          <a:bodyPr>
            <a:normAutofit/>
          </a:bodyPr>
          <a:lstStyle>
            <a:lvl1pPr>
              <a:defRPr sz="2400" b="1">
                <a:solidFill>
                  <a:schemeClr val="tx1">
                    <a:lumMod val="95000"/>
                    <a:lumOff val="5000"/>
                  </a:schemeClr>
                </a:solidFill>
              </a:defRPr>
            </a:lvl1pPr>
            <a:lvl2pPr>
              <a:buClr>
                <a:schemeClr val="accent3"/>
              </a:buClr>
              <a:defRPr sz="2400">
                <a:solidFill>
                  <a:schemeClr val="tx1">
                    <a:lumMod val="95000"/>
                    <a:lumOff val="5000"/>
                  </a:schemeClr>
                </a:solidFill>
              </a:defRPr>
            </a:lvl2pPr>
            <a:lvl3pPr>
              <a:defRPr sz="2400">
                <a:solidFill>
                  <a:schemeClr val="tx1">
                    <a:lumMod val="95000"/>
                    <a:lumOff val="5000"/>
                  </a:schemeClr>
                </a:solidFill>
              </a:defRPr>
            </a:lvl3pPr>
            <a:lvl4pPr>
              <a:defRPr sz="2400">
                <a:solidFill>
                  <a:schemeClr val="tx1">
                    <a:lumMod val="95000"/>
                    <a:lumOff val="5000"/>
                  </a:schemeClr>
                </a:solidFill>
              </a:defRPr>
            </a:lvl4pPr>
            <a:lvl5pPr>
              <a:defRPr sz="2400">
                <a:solidFill>
                  <a:schemeClr val="tx1">
                    <a:lumMod val="95000"/>
                    <a:lumOff val="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a:extLst>
              <a:ext uri="{FF2B5EF4-FFF2-40B4-BE49-F238E27FC236}">
                <a16:creationId xmlns:a16="http://schemas.microsoft.com/office/drawing/2014/main" id="{D209E792-DFCC-3A4B-88AE-5E2C25CDBD74}"/>
              </a:ext>
            </a:extLst>
          </p:cNvPr>
          <p:cNvSpPr>
            <a:spLocks noGrp="1"/>
          </p:cNvSpPr>
          <p:nvPr>
            <p:ph idx="13"/>
          </p:nvPr>
        </p:nvSpPr>
        <p:spPr>
          <a:xfrm>
            <a:off x="6169306" y="2129743"/>
            <a:ext cx="5483822" cy="3796496"/>
          </a:xfrm>
        </p:spPr>
        <p:txBody>
          <a:bodyPr>
            <a:normAutofit/>
          </a:bodyPr>
          <a:lstStyle>
            <a:lvl1pPr>
              <a:defRPr sz="2400" b="1">
                <a:solidFill>
                  <a:schemeClr val="tx1">
                    <a:lumMod val="95000"/>
                    <a:lumOff val="5000"/>
                  </a:schemeClr>
                </a:solidFill>
              </a:defRPr>
            </a:lvl1pPr>
            <a:lvl2pPr marL="685800" indent="-228600">
              <a:defRPr lang="en-US" sz="2400" kern="1200" dirty="0">
                <a:solidFill>
                  <a:schemeClr val="tx1">
                    <a:lumMod val="95000"/>
                    <a:lumOff val="5000"/>
                  </a:schemeClr>
                </a:solidFill>
                <a:latin typeface="+mn-lt"/>
                <a:ea typeface="+mn-ea"/>
                <a:cs typeface="+mn-cs"/>
              </a:defRPr>
            </a:lvl2pPr>
            <a:lvl3pPr>
              <a:defRPr sz="2400">
                <a:solidFill>
                  <a:schemeClr val="tx1">
                    <a:lumMod val="95000"/>
                    <a:lumOff val="5000"/>
                  </a:schemeClr>
                </a:solidFill>
              </a:defRPr>
            </a:lvl3pPr>
            <a:lvl4pPr>
              <a:defRPr sz="2400">
                <a:solidFill>
                  <a:schemeClr val="tx1">
                    <a:lumMod val="95000"/>
                    <a:lumOff val="5000"/>
                  </a:schemeClr>
                </a:solidFill>
              </a:defRPr>
            </a:lvl4pPr>
            <a:lvl5pPr>
              <a:defRPr sz="2400">
                <a:solidFill>
                  <a:schemeClr val="tx1">
                    <a:lumMod val="95000"/>
                    <a:lumOff val="5000"/>
                  </a:schemeClr>
                </a:solidFill>
              </a:defRPr>
            </a:lvl5pPr>
          </a:lstStyle>
          <a:p>
            <a:pPr lvl="0"/>
            <a:r>
              <a:rPr lang="en-US" dirty="0"/>
              <a:t>Edit Master text styles</a:t>
            </a:r>
          </a:p>
          <a:p>
            <a:pPr marL="685800" lvl="1" indent="-228600" algn="l" defTabSz="914400" rtl="0" eaLnBrk="1" latinLnBrk="0" hangingPunct="1">
              <a:lnSpc>
                <a:spcPct val="90000"/>
              </a:lnSpc>
              <a:spcBef>
                <a:spcPts val="500"/>
              </a:spcBef>
              <a:buClr>
                <a:schemeClr val="accent3"/>
              </a:buClr>
              <a:buFont typeface="Arial" panose="020B0604020202020204" pitchFamily="34" charset="0"/>
              <a:buChar char="•"/>
            </a:pPr>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a:extLst>
              <a:ext uri="{FF2B5EF4-FFF2-40B4-BE49-F238E27FC236}">
                <a16:creationId xmlns:a16="http://schemas.microsoft.com/office/drawing/2014/main" id="{65658E55-4F0F-924F-83C4-962E6FC95035}"/>
              </a:ext>
            </a:extLst>
          </p:cNvPr>
          <p:cNvSpPr>
            <a:spLocks noGrp="1"/>
          </p:cNvSpPr>
          <p:nvPr>
            <p:ph idx="14"/>
          </p:nvPr>
        </p:nvSpPr>
        <p:spPr>
          <a:xfrm>
            <a:off x="496154" y="1595165"/>
            <a:ext cx="5406935" cy="407255"/>
          </a:xfrm>
        </p:spPr>
        <p:txBody>
          <a:bodyPr>
            <a:normAutofit/>
          </a:bodyPr>
          <a:lstStyle>
            <a:lvl1pPr marL="0" indent="0" algn="l">
              <a:buNone/>
              <a:defRPr lang="en-US" sz="2800" i="1" kern="1200" dirty="0">
                <a:solidFill>
                  <a:srgbClr val="C00000"/>
                </a:solidFill>
                <a:latin typeface="+mn-lt"/>
                <a:ea typeface="+mn-ea"/>
                <a:cs typeface="+mn-cs"/>
              </a:defRPr>
            </a:lvl1pPr>
            <a:lvl2pPr>
              <a:defRPr sz="2400">
                <a:solidFill>
                  <a:schemeClr val="tx1">
                    <a:lumMod val="95000"/>
                    <a:lumOff val="5000"/>
                  </a:schemeClr>
                </a:solidFill>
              </a:defRPr>
            </a:lvl2pPr>
            <a:lvl3pPr>
              <a:defRPr sz="2400">
                <a:solidFill>
                  <a:schemeClr val="tx1">
                    <a:lumMod val="95000"/>
                    <a:lumOff val="5000"/>
                  </a:schemeClr>
                </a:solidFill>
              </a:defRPr>
            </a:lvl3pPr>
            <a:lvl4pPr>
              <a:defRPr sz="2400">
                <a:solidFill>
                  <a:schemeClr val="tx1">
                    <a:lumMod val="95000"/>
                    <a:lumOff val="5000"/>
                  </a:schemeClr>
                </a:solidFill>
              </a:defRPr>
            </a:lvl4pPr>
            <a:lvl5pPr>
              <a:defRPr sz="2400">
                <a:solidFill>
                  <a:schemeClr val="tx1">
                    <a:lumMod val="95000"/>
                    <a:lumOff val="5000"/>
                  </a:schemeClr>
                </a:solidFill>
              </a:defRPr>
            </a:lvl5pPr>
          </a:lstStyle>
          <a:p>
            <a:pPr marL="0" lvl="0" indent="0" algn="l" defTabSz="914400" rtl="0" eaLnBrk="1" latinLnBrk="0" hangingPunct="1">
              <a:lnSpc>
                <a:spcPct val="90000"/>
              </a:lnSpc>
              <a:spcBef>
                <a:spcPts val="1000"/>
              </a:spcBef>
              <a:buFont typeface="Arial" panose="020B0604020202020204" pitchFamily="34" charset="0"/>
              <a:buNone/>
            </a:pPr>
            <a:r>
              <a:rPr lang="en-US" dirty="0"/>
              <a:t>Edit Master text styles</a:t>
            </a:r>
          </a:p>
        </p:txBody>
      </p:sp>
      <p:sp>
        <p:nvSpPr>
          <p:cNvPr id="10" name="Content Placeholder 2">
            <a:extLst>
              <a:ext uri="{FF2B5EF4-FFF2-40B4-BE49-F238E27FC236}">
                <a16:creationId xmlns:a16="http://schemas.microsoft.com/office/drawing/2014/main" id="{D4053F06-F874-7F44-B41E-5E30E620A406}"/>
              </a:ext>
            </a:extLst>
          </p:cNvPr>
          <p:cNvSpPr>
            <a:spLocks noGrp="1"/>
          </p:cNvSpPr>
          <p:nvPr>
            <p:ph idx="15"/>
          </p:nvPr>
        </p:nvSpPr>
        <p:spPr>
          <a:xfrm>
            <a:off x="6169306" y="1595165"/>
            <a:ext cx="5483822" cy="407255"/>
          </a:xfrm>
        </p:spPr>
        <p:txBody>
          <a:bodyPr>
            <a:normAutofit/>
          </a:bodyPr>
          <a:lstStyle>
            <a:lvl1pPr marL="0" indent="0">
              <a:buNone/>
              <a:defRPr sz="2800" i="1">
                <a:solidFill>
                  <a:srgbClr val="C00000"/>
                </a:solidFill>
              </a:defRPr>
            </a:lvl1pPr>
            <a:lvl2pPr>
              <a:defRPr sz="2400">
                <a:solidFill>
                  <a:schemeClr val="tx1">
                    <a:lumMod val="95000"/>
                    <a:lumOff val="5000"/>
                  </a:schemeClr>
                </a:solidFill>
              </a:defRPr>
            </a:lvl2pPr>
            <a:lvl3pPr>
              <a:defRPr sz="2400">
                <a:solidFill>
                  <a:schemeClr val="tx1">
                    <a:lumMod val="95000"/>
                    <a:lumOff val="5000"/>
                  </a:schemeClr>
                </a:solidFill>
              </a:defRPr>
            </a:lvl3pPr>
            <a:lvl4pPr>
              <a:defRPr sz="2400">
                <a:solidFill>
                  <a:schemeClr val="tx1">
                    <a:lumMod val="95000"/>
                    <a:lumOff val="5000"/>
                  </a:schemeClr>
                </a:solidFill>
              </a:defRPr>
            </a:lvl4pPr>
            <a:lvl5pPr>
              <a:defRPr sz="2400">
                <a:solidFill>
                  <a:schemeClr val="tx1">
                    <a:lumMod val="95000"/>
                    <a:lumOff val="5000"/>
                  </a:schemeClr>
                </a:solidFill>
              </a:defRPr>
            </a:lvl5pPr>
          </a:lstStyle>
          <a:p>
            <a:pPr lvl="0"/>
            <a:r>
              <a:rPr lang="en-US" dirty="0"/>
              <a:t>Edit Master text styles</a:t>
            </a:r>
          </a:p>
        </p:txBody>
      </p:sp>
    </p:spTree>
    <p:extLst>
      <p:ext uri="{BB962C8B-B14F-4D97-AF65-F5344CB8AC3E}">
        <p14:creationId xmlns:p14="http://schemas.microsoft.com/office/powerpoint/2010/main" val="2700729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mp; 2 Content White">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51B7800-D414-9149-8596-224C9FD4E582}"/>
              </a:ext>
            </a:extLst>
          </p:cNvPr>
          <p:cNvSpPr>
            <a:spLocks noGrp="1"/>
          </p:cNvSpPr>
          <p:nvPr>
            <p:ph type="sldNum" sz="quarter" idx="12"/>
          </p:nvPr>
        </p:nvSpPr>
        <p:spPr/>
        <p:txBody>
          <a:bodyPr/>
          <a:lstStyle/>
          <a:p>
            <a:fld id="{67E52358-FED6-D246-9C6E-AEC4ABAAD0D9}" type="slidenum">
              <a:rPr lang="en-US" smtClean="0"/>
              <a:t>‹#›</a:t>
            </a:fld>
            <a:endParaRPr lang="en-US"/>
          </a:p>
        </p:txBody>
      </p:sp>
      <p:sp>
        <p:nvSpPr>
          <p:cNvPr id="6" name="Title 1">
            <a:extLst>
              <a:ext uri="{FF2B5EF4-FFF2-40B4-BE49-F238E27FC236}">
                <a16:creationId xmlns:a16="http://schemas.microsoft.com/office/drawing/2014/main" id="{F1BEF19C-650F-594D-A3DB-F6588DE1F69E}"/>
              </a:ext>
            </a:extLst>
          </p:cNvPr>
          <p:cNvSpPr>
            <a:spLocks noGrp="1"/>
          </p:cNvSpPr>
          <p:nvPr>
            <p:ph type="title" hasCustomPrompt="1"/>
          </p:nvPr>
        </p:nvSpPr>
        <p:spPr>
          <a:xfrm>
            <a:off x="430427" y="250031"/>
            <a:ext cx="4499919" cy="894557"/>
          </a:xfrm>
        </p:spPr>
        <p:txBody>
          <a:bodyPr>
            <a:noAutofit/>
          </a:bodyPr>
          <a:lstStyle>
            <a:lvl1pPr algn="l">
              <a:defRPr sz="3200" b="0">
                <a:solidFill>
                  <a:schemeClr val="bg1"/>
                </a:solidFill>
              </a:defRPr>
            </a:lvl1pPr>
          </a:lstStyle>
          <a:p>
            <a:r>
              <a:rPr lang="en-US"/>
              <a:t>I am a header</a:t>
            </a:r>
          </a:p>
        </p:txBody>
      </p:sp>
      <p:sp>
        <p:nvSpPr>
          <p:cNvPr id="7" name="Content Placeholder 2">
            <a:extLst>
              <a:ext uri="{FF2B5EF4-FFF2-40B4-BE49-F238E27FC236}">
                <a16:creationId xmlns:a16="http://schemas.microsoft.com/office/drawing/2014/main" id="{9F38AD87-2982-8F47-BA35-E0D2EC307C52}"/>
              </a:ext>
            </a:extLst>
          </p:cNvPr>
          <p:cNvSpPr>
            <a:spLocks noGrp="1"/>
          </p:cNvSpPr>
          <p:nvPr>
            <p:ph idx="1"/>
          </p:nvPr>
        </p:nvSpPr>
        <p:spPr>
          <a:xfrm>
            <a:off x="496154" y="1730652"/>
            <a:ext cx="5565424" cy="4053016"/>
          </a:xfrm>
        </p:spPr>
        <p:txBody>
          <a:bodyPr>
            <a:normAutofit/>
          </a:bodyPr>
          <a:lstStyle>
            <a:lvl1pPr>
              <a:defRPr sz="2400">
                <a:solidFill>
                  <a:schemeClr val="tx1">
                    <a:lumMod val="95000"/>
                    <a:lumOff val="5000"/>
                  </a:schemeClr>
                </a:solidFill>
              </a:defRPr>
            </a:lvl1pPr>
            <a:lvl2pPr marL="685800" indent="-228600">
              <a:defRPr lang="en-US" sz="2400" kern="1200" dirty="0">
                <a:solidFill>
                  <a:schemeClr val="tx1">
                    <a:lumMod val="95000"/>
                    <a:lumOff val="5000"/>
                  </a:schemeClr>
                </a:solidFill>
                <a:latin typeface="+mn-lt"/>
                <a:ea typeface="+mn-ea"/>
                <a:cs typeface="+mn-cs"/>
              </a:defRPr>
            </a:lvl2pPr>
            <a:lvl3pPr>
              <a:defRPr sz="2400">
                <a:solidFill>
                  <a:schemeClr val="tx1">
                    <a:lumMod val="95000"/>
                    <a:lumOff val="5000"/>
                  </a:schemeClr>
                </a:solidFill>
              </a:defRPr>
            </a:lvl3pPr>
            <a:lvl4pPr>
              <a:defRPr sz="2400">
                <a:solidFill>
                  <a:schemeClr val="tx1">
                    <a:lumMod val="95000"/>
                    <a:lumOff val="5000"/>
                  </a:schemeClr>
                </a:solidFill>
              </a:defRPr>
            </a:lvl4pPr>
            <a:lvl5pPr>
              <a:defRPr sz="2400">
                <a:solidFill>
                  <a:schemeClr val="tx1">
                    <a:lumMod val="95000"/>
                    <a:lumOff val="5000"/>
                  </a:schemeClr>
                </a:solidFill>
              </a:defRPr>
            </a:lvl5pPr>
          </a:lstStyle>
          <a:p>
            <a:pPr lvl="0"/>
            <a:r>
              <a:rPr lang="en-US" dirty="0"/>
              <a:t>Edit Master text styles</a:t>
            </a:r>
          </a:p>
          <a:p>
            <a:pPr marL="685800" lvl="1" indent="-228600" algn="l" defTabSz="914400" rtl="0" eaLnBrk="1" latinLnBrk="0" hangingPunct="1">
              <a:lnSpc>
                <a:spcPct val="90000"/>
              </a:lnSpc>
              <a:spcBef>
                <a:spcPts val="500"/>
              </a:spcBef>
              <a:buClr>
                <a:schemeClr val="accent3"/>
              </a:buClr>
              <a:buFont typeface="Arial" panose="020B0604020202020204" pitchFamily="34" charset="0"/>
              <a:buChar char="•"/>
            </a:pPr>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a:extLst>
              <a:ext uri="{FF2B5EF4-FFF2-40B4-BE49-F238E27FC236}">
                <a16:creationId xmlns:a16="http://schemas.microsoft.com/office/drawing/2014/main" id="{D209E792-DFCC-3A4B-88AE-5E2C25CDBD74}"/>
              </a:ext>
            </a:extLst>
          </p:cNvPr>
          <p:cNvSpPr>
            <a:spLocks noGrp="1"/>
          </p:cNvSpPr>
          <p:nvPr>
            <p:ph idx="13"/>
          </p:nvPr>
        </p:nvSpPr>
        <p:spPr>
          <a:xfrm>
            <a:off x="6087704" y="1737007"/>
            <a:ext cx="5565424" cy="4053016"/>
          </a:xfrm>
        </p:spPr>
        <p:txBody>
          <a:bodyPr>
            <a:normAutofit/>
          </a:bodyPr>
          <a:lstStyle>
            <a:lvl1pPr>
              <a:defRPr sz="2400">
                <a:solidFill>
                  <a:schemeClr val="tx1">
                    <a:lumMod val="95000"/>
                    <a:lumOff val="5000"/>
                  </a:schemeClr>
                </a:solidFill>
              </a:defRPr>
            </a:lvl1pPr>
            <a:lvl2pPr marL="685800" indent="-228600">
              <a:defRPr lang="en-US" sz="2400" kern="1200" dirty="0">
                <a:solidFill>
                  <a:schemeClr val="tx1">
                    <a:lumMod val="95000"/>
                    <a:lumOff val="5000"/>
                  </a:schemeClr>
                </a:solidFill>
                <a:latin typeface="+mn-lt"/>
                <a:ea typeface="+mn-ea"/>
                <a:cs typeface="+mn-cs"/>
              </a:defRPr>
            </a:lvl2pPr>
            <a:lvl3pPr>
              <a:defRPr sz="2400">
                <a:solidFill>
                  <a:schemeClr val="tx1">
                    <a:lumMod val="95000"/>
                    <a:lumOff val="5000"/>
                  </a:schemeClr>
                </a:solidFill>
              </a:defRPr>
            </a:lvl3pPr>
            <a:lvl4pPr>
              <a:defRPr sz="2400">
                <a:solidFill>
                  <a:schemeClr val="tx1">
                    <a:lumMod val="95000"/>
                    <a:lumOff val="5000"/>
                  </a:schemeClr>
                </a:solidFill>
              </a:defRPr>
            </a:lvl4pPr>
            <a:lvl5pPr>
              <a:defRPr sz="2400">
                <a:solidFill>
                  <a:schemeClr val="tx1">
                    <a:lumMod val="95000"/>
                    <a:lumOff val="5000"/>
                  </a:schemeClr>
                </a:solidFill>
              </a:defRPr>
            </a:lvl5pPr>
          </a:lstStyle>
          <a:p>
            <a:pPr lvl="0"/>
            <a:r>
              <a:rPr lang="en-US" dirty="0"/>
              <a:t>Edit Master text styles</a:t>
            </a:r>
          </a:p>
          <a:p>
            <a:pPr marL="685800" lvl="1" indent="-228600" algn="l" defTabSz="914400" rtl="0" eaLnBrk="1" latinLnBrk="0" hangingPunct="1">
              <a:lnSpc>
                <a:spcPct val="90000"/>
              </a:lnSpc>
              <a:spcBef>
                <a:spcPts val="500"/>
              </a:spcBef>
              <a:buClr>
                <a:schemeClr val="accent3"/>
              </a:buClr>
              <a:buFont typeface="Arial" panose="020B0604020202020204" pitchFamily="34" charset="0"/>
              <a:buChar char="•"/>
            </a:pPr>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809408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Table Blac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1A56D55-9395-2648-BEAA-395961645F8D}"/>
              </a:ext>
            </a:extLst>
          </p:cNvPr>
          <p:cNvSpPr>
            <a:spLocks noGrp="1"/>
          </p:cNvSpPr>
          <p:nvPr>
            <p:ph type="sldNum" sz="quarter" idx="12"/>
          </p:nvPr>
        </p:nvSpPr>
        <p:spPr/>
        <p:txBody>
          <a:bodyPr/>
          <a:lstStyle/>
          <a:p>
            <a:fld id="{67E52358-FED6-D246-9C6E-AEC4ABAAD0D9}" type="slidenum">
              <a:rPr lang="en-US" smtClean="0"/>
              <a:t>‹#›</a:t>
            </a:fld>
            <a:endParaRPr lang="en-US"/>
          </a:p>
        </p:txBody>
      </p:sp>
      <p:sp>
        <p:nvSpPr>
          <p:cNvPr id="6" name="Title 1">
            <a:extLst>
              <a:ext uri="{FF2B5EF4-FFF2-40B4-BE49-F238E27FC236}">
                <a16:creationId xmlns:a16="http://schemas.microsoft.com/office/drawing/2014/main" id="{5F50279F-0614-0443-8320-5DA21DB7222F}"/>
              </a:ext>
            </a:extLst>
          </p:cNvPr>
          <p:cNvSpPr>
            <a:spLocks noGrp="1"/>
          </p:cNvSpPr>
          <p:nvPr>
            <p:ph type="title"/>
          </p:nvPr>
        </p:nvSpPr>
        <p:spPr>
          <a:xfrm>
            <a:off x="578450" y="597256"/>
            <a:ext cx="5486400" cy="685800"/>
          </a:xfrm>
        </p:spPr>
        <p:txBody>
          <a:bodyPr>
            <a:normAutofit/>
          </a:bodyPr>
          <a:lstStyle>
            <a:lvl1pPr>
              <a:defRPr sz="2800">
                <a:solidFill>
                  <a:schemeClr val="bg1"/>
                </a:solidFill>
              </a:defRPr>
            </a:lvl1pPr>
          </a:lstStyle>
          <a:p>
            <a:r>
              <a:rPr lang="en-US"/>
              <a:t>Click to edit Master title style</a:t>
            </a:r>
          </a:p>
        </p:txBody>
      </p:sp>
      <p:sp>
        <p:nvSpPr>
          <p:cNvPr id="7" name="Content Placeholder 2">
            <a:extLst>
              <a:ext uri="{FF2B5EF4-FFF2-40B4-BE49-F238E27FC236}">
                <a16:creationId xmlns:a16="http://schemas.microsoft.com/office/drawing/2014/main" id="{5D0AD598-9F39-3643-AE47-8419CB8FB115}"/>
              </a:ext>
            </a:extLst>
          </p:cNvPr>
          <p:cNvSpPr>
            <a:spLocks noGrp="1"/>
          </p:cNvSpPr>
          <p:nvPr>
            <p:ph idx="1"/>
          </p:nvPr>
        </p:nvSpPr>
        <p:spPr>
          <a:xfrm>
            <a:off x="578450" y="1306072"/>
            <a:ext cx="5486400" cy="4572000"/>
          </a:xfrm>
        </p:spPr>
        <p:txBody>
          <a:bodyPr/>
          <a:lstStyle>
            <a:lvl1pPr>
              <a:defRPr>
                <a:solidFill>
                  <a:schemeClr val="bg1"/>
                </a:solidFill>
              </a:defRPr>
            </a:lvl1pPr>
          </a:lstStyle>
          <a:p>
            <a:pPr lvl="0"/>
            <a:r>
              <a:rPr lang="en-US"/>
              <a:t>Edit Master text styles</a:t>
            </a:r>
          </a:p>
        </p:txBody>
      </p:sp>
      <p:sp>
        <p:nvSpPr>
          <p:cNvPr id="8" name="Content Placeholder 3">
            <a:extLst>
              <a:ext uri="{FF2B5EF4-FFF2-40B4-BE49-F238E27FC236}">
                <a16:creationId xmlns:a16="http://schemas.microsoft.com/office/drawing/2014/main" id="{60D5E408-791A-8D48-8D74-A2DF729D39F7}"/>
              </a:ext>
            </a:extLst>
          </p:cNvPr>
          <p:cNvSpPr>
            <a:spLocks noGrp="1"/>
          </p:cNvSpPr>
          <p:nvPr>
            <p:ph idx="13"/>
          </p:nvPr>
        </p:nvSpPr>
        <p:spPr>
          <a:xfrm>
            <a:off x="6101426" y="1306072"/>
            <a:ext cx="5486400" cy="4572000"/>
          </a:xfrm>
        </p:spPr>
        <p:txBody>
          <a:bodyPr/>
          <a:lstStyle>
            <a:lvl1pPr>
              <a:defRPr>
                <a:solidFill>
                  <a:schemeClr val="bg1"/>
                </a:solidFill>
              </a:defRPr>
            </a:lvl1pPr>
          </a:lstStyle>
          <a:p>
            <a:pPr lvl="0"/>
            <a:r>
              <a:rPr lang="en-US"/>
              <a:t>Edit Master text styles</a:t>
            </a:r>
          </a:p>
        </p:txBody>
      </p:sp>
      <p:sp>
        <p:nvSpPr>
          <p:cNvPr id="9" name="Text Placeholder 5">
            <a:extLst>
              <a:ext uri="{FF2B5EF4-FFF2-40B4-BE49-F238E27FC236}">
                <a16:creationId xmlns:a16="http://schemas.microsoft.com/office/drawing/2014/main" id="{D082A7CD-9CA0-EF43-A334-8FA4F0EE5322}"/>
              </a:ext>
            </a:extLst>
          </p:cNvPr>
          <p:cNvSpPr>
            <a:spLocks noGrp="1"/>
          </p:cNvSpPr>
          <p:nvPr>
            <p:ph type="body" sz="quarter" idx="15"/>
          </p:nvPr>
        </p:nvSpPr>
        <p:spPr>
          <a:xfrm>
            <a:off x="6101426" y="597256"/>
            <a:ext cx="5486400" cy="685800"/>
          </a:xfrm>
        </p:spPr>
        <p:txBody>
          <a:bodyPr/>
          <a:lstStyle>
            <a:lvl1pPr>
              <a:defRPr>
                <a:solidFill>
                  <a:schemeClr val="bg1"/>
                </a:solidFill>
              </a:defRPr>
            </a:lvl1pPr>
          </a:lstStyle>
          <a:p>
            <a:pPr lvl="0"/>
            <a:r>
              <a:rPr lang="en-US"/>
              <a:t>Edit Master text styles</a:t>
            </a:r>
          </a:p>
        </p:txBody>
      </p:sp>
    </p:spTree>
    <p:extLst>
      <p:ext uri="{BB962C8B-B14F-4D97-AF65-F5344CB8AC3E}">
        <p14:creationId xmlns:p14="http://schemas.microsoft.com/office/powerpoint/2010/main" val="2455494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arison Table White">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7B00598-CBD8-5046-A41C-78212528659A}"/>
              </a:ext>
            </a:extLst>
          </p:cNvPr>
          <p:cNvSpPr>
            <a:spLocks noGrp="1"/>
          </p:cNvSpPr>
          <p:nvPr>
            <p:ph type="sldNum" sz="quarter" idx="12"/>
          </p:nvPr>
        </p:nvSpPr>
        <p:spPr/>
        <p:txBody>
          <a:bodyPr/>
          <a:lstStyle/>
          <a:p>
            <a:fld id="{67E52358-FED6-D246-9C6E-AEC4ABAAD0D9}" type="slidenum">
              <a:rPr lang="en-US" smtClean="0"/>
              <a:t>‹#›</a:t>
            </a:fld>
            <a:endParaRPr lang="en-US"/>
          </a:p>
        </p:txBody>
      </p:sp>
      <p:sp>
        <p:nvSpPr>
          <p:cNvPr id="6" name="Title 1">
            <a:extLst>
              <a:ext uri="{FF2B5EF4-FFF2-40B4-BE49-F238E27FC236}">
                <a16:creationId xmlns:a16="http://schemas.microsoft.com/office/drawing/2014/main" id="{3DE1C0F1-6E5D-334D-BD77-1285159328DA}"/>
              </a:ext>
            </a:extLst>
          </p:cNvPr>
          <p:cNvSpPr>
            <a:spLocks noGrp="1"/>
          </p:cNvSpPr>
          <p:nvPr>
            <p:ph type="title"/>
          </p:nvPr>
        </p:nvSpPr>
        <p:spPr>
          <a:xfrm>
            <a:off x="578450" y="597256"/>
            <a:ext cx="5486400" cy="685800"/>
          </a:xfrm>
        </p:spPr>
        <p:txBody>
          <a:bodyPr>
            <a:normAutofit/>
          </a:bodyPr>
          <a:lstStyle>
            <a:lvl1pPr>
              <a:defRPr sz="2800"/>
            </a:lvl1pPr>
          </a:lstStyle>
          <a:p>
            <a:r>
              <a:rPr lang="en-US"/>
              <a:t>Click to edit Master title style</a:t>
            </a:r>
          </a:p>
        </p:txBody>
      </p:sp>
      <p:sp>
        <p:nvSpPr>
          <p:cNvPr id="7" name="Content Placeholder 2">
            <a:extLst>
              <a:ext uri="{FF2B5EF4-FFF2-40B4-BE49-F238E27FC236}">
                <a16:creationId xmlns:a16="http://schemas.microsoft.com/office/drawing/2014/main" id="{6D03E5AD-AFA1-ED45-95CE-88329581158A}"/>
              </a:ext>
            </a:extLst>
          </p:cNvPr>
          <p:cNvSpPr>
            <a:spLocks noGrp="1"/>
          </p:cNvSpPr>
          <p:nvPr>
            <p:ph idx="1"/>
          </p:nvPr>
        </p:nvSpPr>
        <p:spPr>
          <a:xfrm>
            <a:off x="578450" y="1306072"/>
            <a:ext cx="5486400" cy="4572000"/>
          </a:xfrm>
        </p:spPr>
        <p:txBody>
          <a:bodyPr/>
          <a:lstStyle/>
          <a:p>
            <a:pPr lvl="0"/>
            <a:r>
              <a:rPr lang="en-US"/>
              <a:t>Edit Master text styles</a:t>
            </a:r>
          </a:p>
        </p:txBody>
      </p:sp>
      <p:sp>
        <p:nvSpPr>
          <p:cNvPr id="8" name="Content Placeholder 3">
            <a:extLst>
              <a:ext uri="{FF2B5EF4-FFF2-40B4-BE49-F238E27FC236}">
                <a16:creationId xmlns:a16="http://schemas.microsoft.com/office/drawing/2014/main" id="{885CE4B1-E341-7344-9250-F66128A420A6}"/>
              </a:ext>
            </a:extLst>
          </p:cNvPr>
          <p:cNvSpPr>
            <a:spLocks noGrp="1"/>
          </p:cNvSpPr>
          <p:nvPr>
            <p:ph idx="13"/>
          </p:nvPr>
        </p:nvSpPr>
        <p:spPr>
          <a:xfrm>
            <a:off x="6101426" y="1306072"/>
            <a:ext cx="5486400" cy="4572000"/>
          </a:xfrm>
        </p:spPr>
        <p:txBody>
          <a:bodyPr/>
          <a:lstStyle/>
          <a:p>
            <a:pPr lvl="0"/>
            <a:r>
              <a:rPr lang="en-US"/>
              <a:t>Edit Master text styles</a:t>
            </a:r>
          </a:p>
        </p:txBody>
      </p:sp>
      <p:sp>
        <p:nvSpPr>
          <p:cNvPr id="9" name="Text Placeholder 5">
            <a:extLst>
              <a:ext uri="{FF2B5EF4-FFF2-40B4-BE49-F238E27FC236}">
                <a16:creationId xmlns:a16="http://schemas.microsoft.com/office/drawing/2014/main" id="{86AC6C54-FC69-3145-8EEB-2B7B2B30F360}"/>
              </a:ext>
            </a:extLst>
          </p:cNvPr>
          <p:cNvSpPr>
            <a:spLocks noGrp="1"/>
          </p:cNvSpPr>
          <p:nvPr>
            <p:ph type="body" sz="quarter" idx="15"/>
          </p:nvPr>
        </p:nvSpPr>
        <p:spPr>
          <a:xfrm>
            <a:off x="6101426" y="597256"/>
            <a:ext cx="5486400" cy="685800"/>
          </a:xfrm>
        </p:spPr>
        <p:txBody>
          <a:bodyPr/>
          <a:lstStyle/>
          <a:p>
            <a:pPr lvl="0"/>
            <a:r>
              <a:rPr lang="en-US"/>
              <a:t>Edit Master text styles</a:t>
            </a:r>
          </a:p>
        </p:txBody>
      </p:sp>
    </p:spTree>
    <p:extLst>
      <p:ext uri="{BB962C8B-B14F-4D97-AF65-F5344CB8AC3E}">
        <p14:creationId xmlns:p14="http://schemas.microsoft.com/office/powerpoint/2010/main" val="2932675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eadroom Title &amp; Content Blac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FDFB55B-F2F7-3D4C-8F08-2BDC72C33CCC}"/>
              </a:ext>
            </a:extLst>
          </p:cNvPr>
          <p:cNvSpPr>
            <a:spLocks noGrp="1"/>
          </p:cNvSpPr>
          <p:nvPr>
            <p:ph type="sldNum" sz="quarter" idx="12"/>
          </p:nvPr>
        </p:nvSpPr>
        <p:spPr/>
        <p:txBody>
          <a:bodyPr/>
          <a:lstStyle/>
          <a:p>
            <a:fld id="{67E52358-FED6-D246-9C6E-AEC4ABAAD0D9}" type="slidenum">
              <a:rPr lang="en-US" smtClean="0"/>
              <a:t>‹#›</a:t>
            </a:fld>
            <a:endParaRPr lang="en-US"/>
          </a:p>
        </p:txBody>
      </p:sp>
      <p:sp>
        <p:nvSpPr>
          <p:cNvPr id="6" name="Title 1">
            <a:extLst>
              <a:ext uri="{FF2B5EF4-FFF2-40B4-BE49-F238E27FC236}">
                <a16:creationId xmlns:a16="http://schemas.microsoft.com/office/drawing/2014/main" id="{A1B91F9F-FC59-8742-AA69-7D52F6920D99}"/>
              </a:ext>
            </a:extLst>
          </p:cNvPr>
          <p:cNvSpPr>
            <a:spLocks noGrp="1"/>
          </p:cNvSpPr>
          <p:nvPr>
            <p:ph type="title" hasCustomPrompt="1"/>
          </p:nvPr>
        </p:nvSpPr>
        <p:spPr>
          <a:xfrm>
            <a:off x="430427" y="411516"/>
            <a:ext cx="11209638" cy="894557"/>
          </a:xfrm>
        </p:spPr>
        <p:txBody>
          <a:bodyPr>
            <a:noAutofit/>
          </a:bodyPr>
          <a:lstStyle>
            <a:lvl1pPr algn="l">
              <a:defRPr sz="3200" b="0">
                <a:solidFill>
                  <a:schemeClr val="bg1"/>
                </a:solidFill>
              </a:defRPr>
            </a:lvl1pPr>
          </a:lstStyle>
          <a:p>
            <a:r>
              <a:rPr lang="en-US"/>
              <a:t>I am a header</a:t>
            </a:r>
          </a:p>
        </p:txBody>
      </p:sp>
      <p:sp>
        <p:nvSpPr>
          <p:cNvPr id="7" name="Content Placeholder 2">
            <a:extLst>
              <a:ext uri="{FF2B5EF4-FFF2-40B4-BE49-F238E27FC236}">
                <a16:creationId xmlns:a16="http://schemas.microsoft.com/office/drawing/2014/main" id="{04CF834F-71BC-0D4A-8E07-C58CC229369A}"/>
              </a:ext>
            </a:extLst>
          </p:cNvPr>
          <p:cNvSpPr>
            <a:spLocks noGrp="1"/>
          </p:cNvSpPr>
          <p:nvPr>
            <p:ph idx="1"/>
          </p:nvPr>
        </p:nvSpPr>
        <p:spPr>
          <a:xfrm>
            <a:off x="430427" y="1717589"/>
            <a:ext cx="11209638" cy="4053016"/>
          </a:xfrm>
        </p:spPr>
        <p:txBody>
          <a:bodyPr>
            <a:normAutofit/>
          </a:bodyPr>
          <a:lstStyle>
            <a:lvl1pPr>
              <a:defRPr sz="2400">
                <a:solidFill>
                  <a:schemeClr val="bg1"/>
                </a:solidFill>
              </a:defRPr>
            </a:lvl1pPr>
            <a:lvl2pPr>
              <a:defRPr sz="240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402167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eadroom Title &amp; Content White">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7981BD3-4C2A-DD44-894C-9FEED170A2DA}"/>
              </a:ext>
            </a:extLst>
          </p:cNvPr>
          <p:cNvSpPr>
            <a:spLocks noGrp="1"/>
          </p:cNvSpPr>
          <p:nvPr>
            <p:ph type="sldNum" sz="quarter" idx="12"/>
          </p:nvPr>
        </p:nvSpPr>
        <p:spPr/>
        <p:txBody>
          <a:bodyPr/>
          <a:lstStyle/>
          <a:p>
            <a:fld id="{67E52358-FED6-D246-9C6E-AEC4ABAAD0D9}" type="slidenum">
              <a:rPr lang="en-US" smtClean="0"/>
              <a:t>‹#›</a:t>
            </a:fld>
            <a:endParaRPr lang="en-US"/>
          </a:p>
        </p:txBody>
      </p:sp>
      <p:sp>
        <p:nvSpPr>
          <p:cNvPr id="6" name="Title 1">
            <a:extLst>
              <a:ext uri="{FF2B5EF4-FFF2-40B4-BE49-F238E27FC236}">
                <a16:creationId xmlns:a16="http://schemas.microsoft.com/office/drawing/2014/main" id="{0D093588-D7ED-5141-8E44-D25986DEBC15}"/>
              </a:ext>
            </a:extLst>
          </p:cNvPr>
          <p:cNvSpPr>
            <a:spLocks noGrp="1"/>
          </p:cNvSpPr>
          <p:nvPr>
            <p:ph type="title" hasCustomPrompt="1"/>
          </p:nvPr>
        </p:nvSpPr>
        <p:spPr>
          <a:xfrm>
            <a:off x="430427" y="411516"/>
            <a:ext cx="11209638" cy="894557"/>
          </a:xfrm>
        </p:spPr>
        <p:txBody>
          <a:bodyPr>
            <a:noAutofit/>
          </a:bodyPr>
          <a:lstStyle>
            <a:lvl1pPr algn="l">
              <a:defRPr sz="3200" b="0">
                <a:solidFill>
                  <a:schemeClr val="tx1"/>
                </a:solidFill>
              </a:defRPr>
            </a:lvl1pPr>
          </a:lstStyle>
          <a:p>
            <a:r>
              <a:rPr lang="en-US"/>
              <a:t>I am a header</a:t>
            </a:r>
          </a:p>
        </p:txBody>
      </p:sp>
      <p:sp>
        <p:nvSpPr>
          <p:cNvPr id="7" name="Content Placeholder 2">
            <a:extLst>
              <a:ext uri="{FF2B5EF4-FFF2-40B4-BE49-F238E27FC236}">
                <a16:creationId xmlns:a16="http://schemas.microsoft.com/office/drawing/2014/main" id="{C42B65EE-CF98-3D43-97E1-EAFF3CA9820D}"/>
              </a:ext>
            </a:extLst>
          </p:cNvPr>
          <p:cNvSpPr>
            <a:spLocks noGrp="1"/>
          </p:cNvSpPr>
          <p:nvPr>
            <p:ph idx="1"/>
          </p:nvPr>
        </p:nvSpPr>
        <p:spPr>
          <a:xfrm>
            <a:off x="430427" y="1717589"/>
            <a:ext cx="11209638" cy="4053016"/>
          </a:xfrm>
        </p:spPr>
        <p:txBody>
          <a:bodyPr>
            <a:normAutofit/>
          </a:bodyPr>
          <a:lstStyle>
            <a:lvl1pPr>
              <a:defRPr sz="2400">
                <a:solidFill>
                  <a:schemeClr val="tx1"/>
                </a:solidFill>
              </a:defRPr>
            </a:lvl1pPr>
            <a:lvl2pPr marL="685800" indent="-228600">
              <a:defRPr lang="en-US" sz="2400" kern="1200" dirty="0">
                <a:solidFill>
                  <a:schemeClr val="tx1">
                    <a:lumMod val="95000"/>
                    <a:lumOff val="5000"/>
                  </a:schemeClr>
                </a:solidFill>
                <a:latin typeface="+mn-lt"/>
                <a:ea typeface="+mn-ea"/>
                <a:cs typeface="+mn-cs"/>
              </a:defRPr>
            </a:lvl2pPr>
            <a:lvl3pPr>
              <a:defRPr sz="2400">
                <a:solidFill>
                  <a:schemeClr val="tx1"/>
                </a:solidFill>
              </a:defRPr>
            </a:lvl3pPr>
            <a:lvl4pPr>
              <a:defRPr sz="2400">
                <a:solidFill>
                  <a:schemeClr val="tx1"/>
                </a:solidFill>
              </a:defRPr>
            </a:lvl4pPr>
            <a:lvl5pPr>
              <a:defRPr sz="2400">
                <a:solidFill>
                  <a:schemeClr val="tx1"/>
                </a:solidFill>
              </a:defRPr>
            </a:lvl5pPr>
          </a:lstStyle>
          <a:p>
            <a:pPr lvl="0"/>
            <a:r>
              <a:rPr lang="en-US" dirty="0"/>
              <a:t>Edit Master text styles</a:t>
            </a:r>
          </a:p>
          <a:p>
            <a:pPr marL="685800" lvl="1" indent="-228600" algn="l" defTabSz="914400" rtl="0" eaLnBrk="1" latinLnBrk="0" hangingPunct="1">
              <a:lnSpc>
                <a:spcPct val="90000"/>
              </a:lnSpc>
              <a:spcBef>
                <a:spcPts val="500"/>
              </a:spcBef>
              <a:buClr>
                <a:schemeClr val="accent3"/>
              </a:buClr>
              <a:buFont typeface="Arial" panose="020B0604020202020204" pitchFamily="34" charset="0"/>
              <a:buChar char="•"/>
            </a:pPr>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454598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uperimposed Blank Blac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EAD3932-C567-BF47-8A05-31DCEA5BBB95}"/>
              </a:ext>
            </a:extLst>
          </p:cNvPr>
          <p:cNvSpPr>
            <a:spLocks noGrp="1"/>
          </p:cNvSpPr>
          <p:nvPr>
            <p:ph type="sldNum" sz="quarter" idx="12"/>
          </p:nvPr>
        </p:nvSpPr>
        <p:spPr/>
        <p:txBody>
          <a:bodyPr/>
          <a:lstStyle/>
          <a:p>
            <a:fld id="{67E52358-FED6-D246-9C6E-AEC4ABAAD0D9}" type="slidenum">
              <a:rPr lang="en-US" smtClean="0"/>
              <a:t>‹#›</a:t>
            </a:fld>
            <a:endParaRPr lang="en-US"/>
          </a:p>
        </p:txBody>
      </p:sp>
    </p:spTree>
    <p:extLst>
      <p:ext uri="{BB962C8B-B14F-4D97-AF65-F5344CB8AC3E}">
        <p14:creationId xmlns:p14="http://schemas.microsoft.com/office/powerpoint/2010/main" val="32207588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op Blank Blac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0979352-72C7-E542-A5F1-A26CF4D01958}"/>
              </a:ext>
            </a:extLst>
          </p:cNvPr>
          <p:cNvSpPr>
            <a:spLocks noGrp="1"/>
          </p:cNvSpPr>
          <p:nvPr>
            <p:ph type="sldNum" sz="quarter" idx="12"/>
          </p:nvPr>
        </p:nvSpPr>
        <p:spPr/>
        <p:txBody>
          <a:bodyPr/>
          <a:lstStyle/>
          <a:p>
            <a:fld id="{67E52358-FED6-D246-9C6E-AEC4ABAAD0D9}" type="slidenum">
              <a:rPr lang="en-US" smtClean="0"/>
              <a:t>‹#›</a:t>
            </a:fld>
            <a:endParaRPr lang="en-US"/>
          </a:p>
        </p:txBody>
      </p:sp>
    </p:spTree>
    <p:extLst>
      <p:ext uri="{BB962C8B-B14F-4D97-AF65-F5344CB8AC3E}">
        <p14:creationId xmlns:p14="http://schemas.microsoft.com/office/powerpoint/2010/main" val="21399639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uperimposed Blank White">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459343C-C0EB-574B-8B8E-8D66E6103F5A}"/>
              </a:ext>
            </a:extLst>
          </p:cNvPr>
          <p:cNvSpPr>
            <a:spLocks noGrp="1"/>
          </p:cNvSpPr>
          <p:nvPr>
            <p:ph type="sldNum" sz="quarter" idx="12"/>
          </p:nvPr>
        </p:nvSpPr>
        <p:spPr/>
        <p:txBody>
          <a:bodyPr/>
          <a:lstStyle/>
          <a:p>
            <a:fld id="{67E52358-FED6-D246-9C6E-AEC4ABAAD0D9}" type="slidenum">
              <a:rPr lang="en-US" smtClean="0"/>
              <a:t>‹#›</a:t>
            </a:fld>
            <a:endParaRPr lang="en-US"/>
          </a:p>
        </p:txBody>
      </p:sp>
    </p:spTree>
    <p:extLst>
      <p:ext uri="{BB962C8B-B14F-4D97-AF65-F5344CB8AC3E}">
        <p14:creationId xmlns:p14="http://schemas.microsoft.com/office/powerpoint/2010/main" val="20770438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op Blank White">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AF3F86B-DA83-2E4B-BAB9-F7C4A9FC68D1}"/>
              </a:ext>
            </a:extLst>
          </p:cNvPr>
          <p:cNvSpPr>
            <a:spLocks noGrp="1"/>
          </p:cNvSpPr>
          <p:nvPr>
            <p:ph type="sldNum" sz="quarter" idx="12"/>
          </p:nvPr>
        </p:nvSpPr>
        <p:spPr/>
        <p:txBody>
          <a:bodyPr/>
          <a:lstStyle/>
          <a:p>
            <a:fld id="{67E52358-FED6-D246-9C6E-AEC4ABAAD0D9}" type="slidenum">
              <a:rPr lang="en-US" smtClean="0"/>
              <a:t>‹#›</a:t>
            </a:fld>
            <a:endParaRPr lang="en-US"/>
          </a:p>
        </p:txBody>
      </p:sp>
    </p:spTree>
    <p:extLst>
      <p:ext uri="{BB962C8B-B14F-4D97-AF65-F5344CB8AC3E}">
        <p14:creationId xmlns:p14="http://schemas.microsoft.com/office/powerpoint/2010/main" val="3880133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plash White">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AB0A01C-F359-C643-9077-FC8F14212981}"/>
              </a:ext>
            </a:extLst>
          </p:cNvPr>
          <p:cNvSpPr>
            <a:spLocks noGrp="1"/>
          </p:cNvSpPr>
          <p:nvPr>
            <p:ph type="sldNum" sz="quarter" idx="12"/>
          </p:nvPr>
        </p:nvSpPr>
        <p:spPr/>
        <p:txBody>
          <a:bodyPr/>
          <a:lstStyle/>
          <a:p>
            <a:fld id="{67E52358-FED6-D246-9C6E-AEC4ABAAD0D9}" type="slidenum">
              <a:rPr lang="en-US" smtClean="0"/>
              <a:t>‹#›</a:t>
            </a:fld>
            <a:endParaRPr lang="en-US"/>
          </a:p>
        </p:txBody>
      </p:sp>
    </p:spTree>
    <p:extLst>
      <p:ext uri="{BB962C8B-B14F-4D97-AF65-F5344CB8AC3E}">
        <p14:creationId xmlns:p14="http://schemas.microsoft.com/office/powerpoint/2010/main" val="982781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White">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3AFA93C-269F-6847-A0FA-5CAECB57909F}"/>
              </a:ext>
            </a:extLst>
          </p:cNvPr>
          <p:cNvSpPr>
            <a:spLocks noGrp="1"/>
          </p:cNvSpPr>
          <p:nvPr>
            <p:ph type="sldNum" sz="quarter" idx="12"/>
          </p:nvPr>
        </p:nvSpPr>
        <p:spPr/>
        <p:txBody>
          <a:bodyPr/>
          <a:lstStyle/>
          <a:p>
            <a:fld id="{67E52358-FED6-D246-9C6E-AEC4ABAAD0D9}" type="slidenum">
              <a:rPr lang="en-US" smtClean="0"/>
              <a:t>‹#›</a:t>
            </a:fld>
            <a:endParaRPr lang="en-US"/>
          </a:p>
        </p:txBody>
      </p:sp>
    </p:spTree>
    <p:extLst>
      <p:ext uri="{BB962C8B-B14F-4D97-AF65-F5344CB8AC3E}">
        <p14:creationId xmlns:p14="http://schemas.microsoft.com/office/powerpoint/2010/main" val="972214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Blac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16908FF-1CC0-F74B-B196-411BDCFABAAA}"/>
              </a:ext>
            </a:extLst>
          </p:cNvPr>
          <p:cNvSpPr>
            <a:spLocks noGrp="1"/>
          </p:cNvSpPr>
          <p:nvPr>
            <p:ph type="sldNum" sz="quarter" idx="12"/>
          </p:nvPr>
        </p:nvSpPr>
        <p:spPr/>
        <p:txBody>
          <a:bodyPr/>
          <a:lstStyle/>
          <a:p>
            <a:fld id="{67E52358-FED6-D246-9C6E-AEC4ABAAD0D9}" type="slidenum">
              <a:rPr lang="en-US" smtClean="0"/>
              <a:t>‹#›</a:t>
            </a:fld>
            <a:endParaRPr lang="en-US"/>
          </a:p>
        </p:txBody>
      </p:sp>
    </p:spTree>
    <p:extLst>
      <p:ext uri="{BB962C8B-B14F-4D97-AF65-F5344CB8AC3E}">
        <p14:creationId xmlns:p14="http://schemas.microsoft.com/office/powerpoint/2010/main" val="22966744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9E09D98-9B2B-644E-9740-9BE556471F92}"/>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71512E3-B2E2-2349-ADB1-93EFBC9C030D}"/>
              </a:ext>
            </a:extLst>
          </p:cNvPr>
          <p:cNvSpPr>
            <a:spLocks noGrp="1"/>
          </p:cNvSpPr>
          <p:nvPr>
            <p:ph type="title" hasCustomPrompt="1"/>
          </p:nvPr>
        </p:nvSpPr>
        <p:spPr>
          <a:xfrm>
            <a:off x="430427" y="250031"/>
            <a:ext cx="4499919" cy="894557"/>
          </a:xfrm>
        </p:spPr>
        <p:txBody>
          <a:bodyPr>
            <a:noAutofit/>
          </a:bodyPr>
          <a:lstStyle>
            <a:lvl1pPr algn="l">
              <a:defRPr sz="3200" b="0">
                <a:solidFill>
                  <a:schemeClr val="bg1"/>
                </a:solidFill>
              </a:defRPr>
            </a:lvl1pPr>
          </a:lstStyle>
          <a:p>
            <a:r>
              <a:rPr lang="en-US" dirty="0"/>
              <a:t>I am a header</a:t>
            </a:r>
          </a:p>
        </p:txBody>
      </p:sp>
      <p:sp>
        <p:nvSpPr>
          <p:cNvPr id="3" name="Content Placeholder 2">
            <a:extLst>
              <a:ext uri="{FF2B5EF4-FFF2-40B4-BE49-F238E27FC236}">
                <a16:creationId xmlns:a16="http://schemas.microsoft.com/office/drawing/2014/main" id="{D89CF3E2-80C7-8D4F-8F74-A0741EE928AA}"/>
              </a:ext>
            </a:extLst>
          </p:cNvPr>
          <p:cNvSpPr>
            <a:spLocks noGrp="1"/>
          </p:cNvSpPr>
          <p:nvPr>
            <p:ph idx="1"/>
          </p:nvPr>
        </p:nvSpPr>
        <p:spPr>
          <a:xfrm>
            <a:off x="430427" y="1717589"/>
            <a:ext cx="11209638" cy="4053016"/>
          </a:xfrm>
        </p:spPr>
        <p:txBody>
          <a:bodyPr>
            <a:normAutofit/>
          </a:bodyPr>
          <a:lstStyle>
            <a:lvl1pPr>
              <a:defRPr sz="2400">
                <a:solidFill>
                  <a:schemeClr val="bg1"/>
                </a:solidFill>
              </a:defRPr>
            </a:lvl1pPr>
            <a:lvl2pPr>
              <a:defRPr sz="240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2">
            <a:extLst>
              <a:ext uri="{FF2B5EF4-FFF2-40B4-BE49-F238E27FC236}">
                <a16:creationId xmlns:a16="http://schemas.microsoft.com/office/drawing/2014/main" id="{4349C9FA-2EC9-6C43-92EA-74DEFAC49641}"/>
              </a:ext>
            </a:extLst>
          </p:cNvPr>
          <p:cNvSpPr>
            <a:spLocks noGrp="1"/>
          </p:cNvSpPr>
          <p:nvPr>
            <p:ph idx="12" hasCustomPrompt="1"/>
          </p:nvPr>
        </p:nvSpPr>
        <p:spPr>
          <a:xfrm>
            <a:off x="11238271" y="6343606"/>
            <a:ext cx="401794" cy="261259"/>
          </a:xfrm>
        </p:spPr>
        <p:txBody>
          <a:bodyPr>
            <a:normAutofit/>
          </a:bodyPr>
          <a:lstStyle>
            <a:lvl1pPr marL="0" indent="0" algn="ctr">
              <a:buNone/>
              <a:defRPr sz="1400">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01</a:t>
            </a:r>
          </a:p>
        </p:txBody>
      </p:sp>
    </p:spTree>
    <p:extLst>
      <p:ext uri="{BB962C8B-B14F-4D97-AF65-F5344CB8AC3E}">
        <p14:creationId xmlns:p14="http://schemas.microsoft.com/office/powerpoint/2010/main" val="26899761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hasCustomPrompt="1"/>
          </p:nvPr>
        </p:nvSpPr>
        <p:spPr>
          <a:xfrm>
            <a:off x="838200" y="1536701"/>
            <a:ext cx="5153025" cy="4589182"/>
          </a:xfrm>
          <a:prstGeom prst="rect">
            <a:avLst/>
          </a:prstGeom>
        </p:spPr>
        <p:txBody>
          <a:bodyPr/>
          <a:lstStyle>
            <a:lvl1pPr marL="180975" indent="-180975">
              <a:tabLst>
                <a:tab pos="180975" algn="l"/>
              </a:tabLst>
              <a:defRPr b="0"/>
            </a:lvl1pPr>
            <a:lvl2pPr>
              <a:defRPr baseline="0"/>
            </a:lvl2pPr>
            <a:lvl3pPr>
              <a:defRPr/>
            </a:lvl3pPr>
          </a:lstStyle>
          <a:p>
            <a:pPr lvl="0"/>
            <a:r>
              <a:rPr lang="en-US" dirty="0"/>
              <a:t>Click to edit Master text styles </a:t>
            </a:r>
          </a:p>
          <a:p>
            <a:pPr lvl="1"/>
            <a:r>
              <a:rPr lang="en-US" dirty="0"/>
              <a:t>Second level </a:t>
            </a:r>
          </a:p>
          <a:p>
            <a:pPr lvl="2"/>
            <a:r>
              <a:rPr lang="en-US" dirty="0"/>
              <a:t>Third level </a:t>
            </a:r>
          </a:p>
          <a:p>
            <a:pPr lvl="3"/>
            <a:r>
              <a:rPr lang="en-US" dirty="0"/>
              <a:t>Fourth level</a:t>
            </a:r>
          </a:p>
        </p:txBody>
      </p:sp>
      <p:sp>
        <p:nvSpPr>
          <p:cNvPr id="5" name="Content Placeholder 2"/>
          <p:cNvSpPr>
            <a:spLocks noGrp="1"/>
          </p:cNvSpPr>
          <p:nvPr>
            <p:ph idx="10" hasCustomPrompt="1"/>
          </p:nvPr>
        </p:nvSpPr>
        <p:spPr>
          <a:xfrm>
            <a:off x="6200775" y="1536701"/>
            <a:ext cx="5153025" cy="4589182"/>
          </a:xfrm>
          <a:prstGeom prst="rect">
            <a:avLst/>
          </a:prstGeom>
        </p:spPr>
        <p:txBody>
          <a:bodyPr/>
          <a:lstStyle>
            <a:lvl1pPr marL="180975" indent="-180975">
              <a:tabLst>
                <a:tab pos="180975" algn="l"/>
              </a:tabLst>
              <a:defRPr b="0"/>
            </a:lvl1pPr>
            <a:lvl2pPr>
              <a:defRPr baseline="0"/>
            </a:lvl2pPr>
            <a:lvl3pPr>
              <a:defRPr/>
            </a:lvl3pPr>
          </a:lstStyle>
          <a:p>
            <a:pPr lvl="0"/>
            <a:r>
              <a:rPr lang="en-US" dirty="0"/>
              <a:t>Click to edit Master text styles </a:t>
            </a:r>
          </a:p>
          <a:p>
            <a:pPr lvl="1"/>
            <a:r>
              <a:rPr lang="en-US" dirty="0"/>
              <a:t>Second level </a:t>
            </a:r>
          </a:p>
          <a:p>
            <a:pPr lvl="2"/>
            <a:r>
              <a:rPr lang="en-US" dirty="0"/>
              <a:t>Third level </a:t>
            </a:r>
          </a:p>
          <a:p>
            <a:pPr lvl="3"/>
            <a:r>
              <a:rPr lang="en-US" dirty="0"/>
              <a:t>Fourth level</a:t>
            </a:r>
          </a:p>
        </p:txBody>
      </p:sp>
    </p:spTree>
    <p:extLst>
      <p:ext uri="{BB962C8B-B14F-4D97-AF65-F5344CB8AC3E}">
        <p14:creationId xmlns:p14="http://schemas.microsoft.com/office/powerpoint/2010/main" val="10820188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endParaRPr lang="en-CA" dirty="0"/>
          </a:p>
        </p:txBody>
      </p:sp>
      <p:sp>
        <p:nvSpPr>
          <p:cNvPr id="3" name="Content Placeholder 2"/>
          <p:cNvSpPr>
            <a:spLocks noGrp="1"/>
          </p:cNvSpPr>
          <p:nvPr>
            <p:ph idx="1" hasCustomPrompt="1"/>
          </p:nvPr>
        </p:nvSpPr>
        <p:spPr>
          <a:xfrm>
            <a:off x="838200" y="1536701"/>
            <a:ext cx="5153025" cy="3661904"/>
          </a:xfrm>
          <a:prstGeom prst="rect">
            <a:avLst/>
          </a:prstGeom>
        </p:spPr>
        <p:txBody>
          <a:bodyPr/>
          <a:lstStyle>
            <a:lvl1pPr marL="180975" indent="-180975">
              <a:tabLst>
                <a:tab pos="180975" algn="l"/>
              </a:tabLst>
              <a:defRPr b="0"/>
            </a:lvl1pPr>
            <a:lvl2pPr>
              <a:defRPr baseline="0"/>
            </a:lvl2pPr>
            <a:lvl3pPr>
              <a:defRPr/>
            </a:lvl3pPr>
          </a:lstStyle>
          <a:p>
            <a:pPr lvl="0"/>
            <a:r>
              <a:rPr lang="en-US" dirty="0"/>
              <a:t>Click to edit Master text styles </a:t>
            </a:r>
          </a:p>
          <a:p>
            <a:pPr lvl="1"/>
            <a:r>
              <a:rPr lang="en-US" dirty="0"/>
              <a:t>Second level </a:t>
            </a:r>
          </a:p>
          <a:p>
            <a:pPr lvl="2"/>
            <a:r>
              <a:rPr lang="en-US" dirty="0"/>
              <a:t>Third level </a:t>
            </a:r>
          </a:p>
          <a:p>
            <a:pPr lvl="3"/>
            <a:r>
              <a:rPr lang="en-US" dirty="0"/>
              <a:t>Fourth level</a:t>
            </a:r>
          </a:p>
        </p:txBody>
      </p:sp>
      <p:sp>
        <p:nvSpPr>
          <p:cNvPr id="5" name="Content Placeholder 2"/>
          <p:cNvSpPr>
            <a:spLocks noGrp="1"/>
          </p:cNvSpPr>
          <p:nvPr>
            <p:ph idx="10" hasCustomPrompt="1"/>
          </p:nvPr>
        </p:nvSpPr>
        <p:spPr>
          <a:xfrm>
            <a:off x="6200775" y="1536700"/>
            <a:ext cx="5153025" cy="3661905"/>
          </a:xfrm>
          <a:prstGeom prst="rect">
            <a:avLst/>
          </a:prstGeom>
        </p:spPr>
        <p:txBody>
          <a:bodyPr/>
          <a:lstStyle>
            <a:lvl1pPr marL="180975" indent="-180975">
              <a:tabLst>
                <a:tab pos="180975" algn="l"/>
              </a:tabLst>
              <a:defRPr b="0"/>
            </a:lvl1pPr>
            <a:lvl2pPr>
              <a:defRPr baseline="0"/>
            </a:lvl2pPr>
            <a:lvl3pPr>
              <a:defRPr/>
            </a:lvl3pPr>
          </a:lstStyle>
          <a:p>
            <a:pPr lvl="0"/>
            <a:r>
              <a:rPr lang="en-US" dirty="0"/>
              <a:t>Click to edit Master text styles </a:t>
            </a:r>
          </a:p>
          <a:p>
            <a:pPr lvl="1"/>
            <a:r>
              <a:rPr lang="en-US" dirty="0"/>
              <a:t>Second level </a:t>
            </a:r>
          </a:p>
          <a:p>
            <a:pPr lvl="2"/>
            <a:r>
              <a:rPr lang="en-US" dirty="0"/>
              <a:t>Third level </a:t>
            </a:r>
          </a:p>
          <a:p>
            <a:pPr lvl="3"/>
            <a:r>
              <a:rPr lang="en-US" dirty="0"/>
              <a:t>Fourth level</a:t>
            </a:r>
          </a:p>
        </p:txBody>
      </p:sp>
      <p:sp>
        <p:nvSpPr>
          <p:cNvPr id="6" name="Text Placeholder 5"/>
          <p:cNvSpPr>
            <a:spLocks noGrp="1"/>
          </p:cNvSpPr>
          <p:nvPr>
            <p:ph type="body" sz="quarter" idx="11" hasCustomPrompt="1"/>
          </p:nvPr>
        </p:nvSpPr>
        <p:spPr>
          <a:xfrm>
            <a:off x="838200" y="5427701"/>
            <a:ext cx="5153025" cy="529451"/>
          </a:xfrm>
        </p:spPr>
        <p:txBody>
          <a:bodyPr>
            <a:normAutofit/>
          </a:bodyPr>
          <a:lstStyle>
            <a:lvl1pPr marL="0" indent="0">
              <a:buNone/>
              <a:defRPr sz="2000" i="1" baseline="0">
                <a:solidFill>
                  <a:srgbClr val="9F3A40"/>
                </a:solidFill>
              </a:defRPr>
            </a:lvl1pPr>
          </a:lstStyle>
          <a:p>
            <a:pPr lvl="0"/>
            <a:r>
              <a:rPr lang="en-US" dirty="0"/>
              <a:t>Image label</a:t>
            </a:r>
          </a:p>
        </p:txBody>
      </p:sp>
      <p:sp>
        <p:nvSpPr>
          <p:cNvPr id="7" name="Text Placeholder 5"/>
          <p:cNvSpPr>
            <a:spLocks noGrp="1"/>
          </p:cNvSpPr>
          <p:nvPr>
            <p:ph type="body" sz="quarter" idx="12" hasCustomPrompt="1"/>
          </p:nvPr>
        </p:nvSpPr>
        <p:spPr>
          <a:xfrm>
            <a:off x="6200775" y="5428159"/>
            <a:ext cx="5153025" cy="529451"/>
          </a:xfrm>
        </p:spPr>
        <p:txBody>
          <a:bodyPr>
            <a:normAutofit/>
          </a:bodyPr>
          <a:lstStyle>
            <a:lvl1pPr marL="0" indent="0">
              <a:buNone/>
              <a:defRPr sz="2000" i="1" baseline="0">
                <a:solidFill>
                  <a:srgbClr val="9F3A40"/>
                </a:solidFill>
              </a:defRPr>
            </a:lvl1pPr>
          </a:lstStyle>
          <a:p>
            <a:pPr lvl="0"/>
            <a:r>
              <a:rPr lang="en-US" dirty="0"/>
              <a:t>Image label</a:t>
            </a:r>
          </a:p>
        </p:txBody>
      </p:sp>
    </p:spTree>
    <p:extLst>
      <p:ext uri="{BB962C8B-B14F-4D97-AF65-F5344CB8AC3E}">
        <p14:creationId xmlns:p14="http://schemas.microsoft.com/office/powerpoint/2010/main" val="8104991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F4A3730-B049-3947-8A90-D0FF9D164A4D}"/>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7174416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57364AC-A55A-C54A-8A68-6BB10B8F6AF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71512E3-B2E2-2349-ADB1-93EFBC9C030D}"/>
              </a:ext>
            </a:extLst>
          </p:cNvPr>
          <p:cNvSpPr>
            <a:spLocks noGrp="1"/>
          </p:cNvSpPr>
          <p:nvPr>
            <p:ph type="title" hasCustomPrompt="1"/>
          </p:nvPr>
        </p:nvSpPr>
        <p:spPr>
          <a:xfrm>
            <a:off x="430429" y="250032"/>
            <a:ext cx="4499919" cy="894557"/>
          </a:xfrm>
        </p:spPr>
        <p:txBody>
          <a:bodyPr>
            <a:noAutofit/>
          </a:bodyPr>
          <a:lstStyle>
            <a:lvl1pPr algn="l">
              <a:defRPr sz="3200" b="0">
                <a:solidFill>
                  <a:schemeClr val="bg1"/>
                </a:solidFill>
              </a:defRPr>
            </a:lvl1pPr>
          </a:lstStyle>
          <a:p>
            <a:r>
              <a:rPr lang="en-US" dirty="0"/>
              <a:t>I am a header</a:t>
            </a:r>
          </a:p>
        </p:txBody>
      </p:sp>
      <p:sp>
        <p:nvSpPr>
          <p:cNvPr id="3" name="Content Placeholder 2">
            <a:extLst>
              <a:ext uri="{FF2B5EF4-FFF2-40B4-BE49-F238E27FC236}">
                <a16:creationId xmlns:a16="http://schemas.microsoft.com/office/drawing/2014/main" id="{D89CF3E2-80C7-8D4F-8F74-A0741EE928AA}"/>
              </a:ext>
            </a:extLst>
          </p:cNvPr>
          <p:cNvSpPr>
            <a:spLocks noGrp="1"/>
          </p:cNvSpPr>
          <p:nvPr>
            <p:ph idx="1"/>
          </p:nvPr>
        </p:nvSpPr>
        <p:spPr>
          <a:xfrm>
            <a:off x="430427" y="1692876"/>
            <a:ext cx="11209639" cy="4077729"/>
          </a:xfrm>
        </p:spPr>
        <p:txBody>
          <a:bodyPr>
            <a:normAutofit/>
          </a:bodyPr>
          <a:lstStyle>
            <a:lvl1pPr>
              <a:defRPr sz="2400"/>
            </a:lvl1pPr>
            <a:lvl2pPr>
              <a:defRPr sz="2400"/>
            </a:lvl2pPr>
            <a:lvl3pPr>
              <a:defRPr sz="2400"/>
            </a:lvl3pPr>
            <a:lvl4pPr>
              <a:defRPr sz="2400"/>
            </a:lvl4pPr>
            <a:lvl5pPr>
              <a:defRPr sz="2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a:extLst>
              <a:ext uri="{FF2B5EF4-FFF2-40B4-BE49-F238E27FC236}">
                <a16:creationId xmlns:a16="http://schemas.microsoft.com/office/drawing/2014/main" id="{C148BC52-8BEE-0843-9633-5927D2C0DA15}"/>
              </a:ext>
            </a:extLst>
          </p:cNvPr>
          <p:cNvSpPr>
            <a:spLocks noGrp="1"/>
          </p:cNvSpPr>
          <p:nvPr>
            <p:ph idx="12" hasCustomPrompt="1"/>
          </p:nvPr>
        </p:nvSpPr>
        <p:spPr>
          <a:xfrm>
            <a:off x="11238271" y="6318889"/>
            <a:ext cx="401795" cy="261259"/>
          </a:xfrm>
        </p:spPr>
        <p:txBody>
          <a:bodyPr>
            <a:normAutofit/>
          </a:bodyPr>
          <a:lstStyle>
            <a:lvl1pPr marL="0" indent="0" algn="ctr">
              <a:buNone/>
              <a:defRPr sz="1400">
                <a:solidFill>
                  <a:schemeClr val="tx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01</a:t>
            </a:r>
          </a:p>
        </p:txBody>
      </p:sp>
    </p:spTree>
    <p:extLst>
      <p:ext uri="{BB962C8B-B14F-4D97-AF65-F5344CB8AC3E}">
        <p14:creationId xmlns:p14="http://schemas.microsoft.com/office/powerpoint/2010/main" val="31872187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0F6E751-B118-4623-9C6D-799A484B1130}"/>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Rectangle 7">
            <a:extLst>
              <a:ext uri="{FF2B5EF4-FFF2-40B4-BE49-F238E27FC236}">
                <a16:creationId xmlns:a16="http://schemas.microsoft.com/office/drawing/2014/main" id="{0BAC3314-0DA9-4344-8B49-049CAA4FA038}"/>
              </a:ext>
            </a:extLst>
          </p:cNvPr>
          <p:cNvSpPr/>
          <p:nvPr userDrawn="1"/>
        </p:nvSpPr>
        <p:spPr>
          <a:xfrm>
            <a:off x="3270738" y="2274277"/>
            <a:ext cx="6125308" cy="2971800"/>
          </a:xfrm>
          <a:prstGeom prst="rect">
            <a:avLst/>
          </a:prstGeom>
          <a:solidFill>
            <a:schemeClr val="bg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6AB0BB-43A2-40A3-9D75-C1BD50B592BE}" type="datetimeFigureOut">
              <a:rPr lang="en-US" smtClean="0"/>
              <a:t>9/9/2020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23BE0B-636F-450F-8DCE-3DB3AA467824}" type="slidenum">
              <a:rPr lang="en-US" smtClean="0"/>
              <a:t>‹#›</a:t>
            </a:fld>
            <a:endParaRPr lang="en-US"/>
          </a:p>
        </p:txBody>
      </p:sp>
    </p:spTree>
    <p:extLst>
      <p:ext uri="{BB962C8B-B14F-4D97-AF65-F5344CB8AC3E}">
        <p14:creationId xmlns:p14="http://schemas.microsoft.com/office/powerpoint/2010/main" val="29834205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6AB0BB-43A2-40A3-9D75-C1BD50B592BE}" type="datetimeFigureOut">
              <a:rPr lang="en-US" smtClean="0"/>
              <a:t>9/9/2020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23BE0B-636F-450F-8DCE-3DB3AA467824}" type="slidenum">
              <a:rPr lang="en-US" smtClean="0"/>
              <a:t>‹#›</a:t>
            </a:fld>
            <a:endParaRPr lang="en-US"/>
          </a:p>
        </p:txBody>
      </p:sp>
    </p:spTree>
    <p:extLst>
      <p:ext uri="{BB962C8B-B14F-4D97-AF65-F5344CB8AC3E}">
        <p14:creationId xmlns:p14="http://schemas.microsoft.com/office/powerpoint/2010/main" val="24219519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57364AC-A55A-C54A-8A68-6BB10B8F6AF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71512E3-B2E2-2349-ADB1-93EFBC9C030D}"/>
              </a:ext>
            </a:extLst>
          </p:cNvPr>
          <p:cNvSpPr>
            <a:spLocks noGrp="1"/>
          </p:cNvSpPr>
          <p:nvPr>
            <p:ph type="title" hasCustomPrompt="1"/>
          </p:nvPr>
        </p:nvSpPr>
        <p:spPr>
          <a:xfrm>
            <a:off x="430429" y="250032"/>
            <a:ext cx="4499919" cy="894557"/>
          </a:xfrm>
        </p:spPr>
        <p:txBody>
          <a:bodyPr>
            <a:noAutofit/>
          </a:bodyPr>
          <a:lstStyle>
            <a:lvl1pPr algn="l">
              <a:defRPr sz="3200" b="0">
                <a:solidFill>
                  <a:schemeClr val="bg1"/>
                </a:solidFill>
              </a:defRPr>
            </a:lvl1pPr>
          </a:lstStyle>
          <a:p>
            <a:r>
              <a:rPr lang="en-US" dirty="0"/>
              <a:t>I am a header</a:t>
            </a:r>
          </a:p>
        </p:txBody>
      </p:sp>
      <p:sp>
        <p:nvSpPr>
          <p:cNvPr id="3" name="Content Placeholder 2">
            <a:extLst>
              <a:ext uri="{FF2B5EF4-FFF2-40B4-BE49-F238E27FC236}">
                <a16:creationId xmlns:a16="http://schemas.microsoft.com/office/drawing/2014/main" id="{D89CF3E2-80C7-8D4F-8F74-A0741EE928AA}"/>
              </a:ext>
            </a:extLst>
          </p:cNvPr>
          <p:cNvSpPr>
            <a:spLocks noGrp="1"/>
          </p:cNvSpPr>
          <p:nvPr>
            <p:ph idx="1"/>
          </p:nvPr>
        </p:nvSpPr>
        <p:spPr>
          <a:xfrm>
            <a:off x="430427" y="1692876"/>
            <a:ext cx="11209639" cy="4077729"/>
          </a:xfrm>
        </p:spPr>
        <p:txBody>
          <a:bodyPr>
            <a:normAutofit/>
          </a:bodyPr>
          <a:lstStyle>
            <a:lvl1pPr>
              <a:defRPr sz="2400"/>
            </a:lvl1pPr>
            <a:lvl2pPr>
              <a:defRPr sz="2400"/>
            </a:lvl2pPr>
            <a:lvl3pPr>
              <a:defRPr sz="2400"/>
            </a:lvl3pPr>
            <a:lvl4pPr>
              <a:defRPr sz="2400"/>
            </a:lvl4pPr>
            <a:lvl5pPr>
              <a:defRPr sz="2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a:extLst>
              <a:ext uri="{FF2B5EF4-FFF2-40B4-BE49-F238E27FC236}">
                <a16:creationId xmlns:a16="http://schemas.microsoft.com/office/drawing/2014/main" id="{C148BC52-8BEE-0843-9633-5927D2C0DA15}"/>
              </a:ext>
            </a:extLst>
          </p:cNvPr>
          <p:cNvSpPr>
            <a:spLocks noGrp="1"/>
          </p:cNvSpPr>
          <p:nvPr>
            <p:ph idx="12" hasCustomPrompt="1"/>
          </p:nvPr>
        </p:nvSpPr>
        <p:spPr>
          <a:xfrm>
            <a:off x="11238271" y="6318889"/>
            <a:ext cx="401795" cy="261259"/>
          </a:xfrm>
        </p:spPr>
        <p:txBody>
          <a:bodyPr>
            <a:normAutofit/>
          </a:bodyPr>
          <a:lstStyle>
            <a:lvl1pPr marL="0" indent="0" algn="ctr">
              <a:buNone/>
              <a:defRPr sz="1400">
                <a:solidFill>
                  <a:schemeClr val="tx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01</a:t>
            </a:r>
          </a:p>
        </p:txBody>
      </p:sp>
    </p:spTree>
    <p:extLst>
      <p:ext uri="{BB962C8B-B14F-4D97-AF65-F5344CB8AC3E}">
        <p14:creationId xmlns:p14="http://schemas.microsoft.com/office/powerpoint/2010/main" val="590784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 On Blac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F31595D-CA52-3241-A1B8-DD61D2EAE904}"/>
              </a:ext>
            </a:extLst>
          </p:cNvPr>
          <p:cNvSpPr>
            <a:spLocks noGrp="1"/>
          </p:cNvSpPr>
          <p:nvPr>
            <p:ph type="sldNum" sz="quarter" idx="12"/>
          </p:nvPr>
        </p:nvSpPr>
        <p:spPr/>
        <p:txBody>
          <a:bodyPr/>
          <a:lstStyle/>
          <a:p>
            <a:fld id="{67E52358-FED6-D246-9C6E-AEC4ABAAD0D9}" type="slidenum">
              <a:rPr lang="en-US" smtClean="0"/>
              <a:t>‹#›</a:t>
            </a:fld>
            <a:endParaRPr lang="en-US"/>
          </a:p>
        </p:txBody>
      </p:sp>
      <p:sp>
        <p:nvSpPr>
          <p:cNvPr id="6" name="Content Placeholder 2">
            <a:extLst>
              <a:ext uri="{FF2B5EF4-FFF2-40B4-BE49-F238E27FC236}">
                <a16:creationId xmlns:a16="http://schemas.microsoft.com/office/drawing/2014/main" id="{38A0668D-7D08-1D42-8BB1-FBF3A99D24FE}"/>
              </a:ext>
            </a:extLst>
          </p:cNvPr>
          <p:cNvSpPr>
            <a:spLocks noGrp="1"/>
          </p:cNvSpPr>
          <p:nvPr>
            <p:ph idx="1" hasCustomPrompt="1"/>
          </p:nvPr>
        </p:nvSpPr>
        <p:spPr>
          <a:xfrm>
            <a:off x="430427" y="2505347"/>
            <a:ext cx="11209638" cy="691314"/>
          </a:xfrm>
        </p:spPr>
        <p:txBody>
          <a:bodyPr>
            <a:normAutofit/>
          </a:bodyPr>
          <a:lstStyle>
            <a:lvl1pPr marL="0" indent="0" algn="ctr">
              <a:buNone/>
              <a:defRPr sz="4800">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Topic</a:t>
            </a:r>
          </a:p>
        </p:txBody>
      </p:sp>
      <p:sp>
        <p:nvSpPr>
          <p:cNvPr id="7" name="Content Placeholder 2">
            <a:extLst>
              <a:ext uri="{FF2B5EF4-FFF2-40B4-BE49-F238E27FC236}">
                <a16:creationId xmlns:a16="http://schemas.microsoft.com/office/drawing/2014/main" id="{74313770-553C-2E44-8C45-83E25C699B82}"/>
              </a:ext>
            </a:extLst>
          </p:cNvPr>
          <p:cNvSpPr>
            <a:spLocks noGrp="1"/>
          </p:cNvSpPr>
          <p:nvPr>
            <p:ph idx="10" hasCustomPrompt="1"/>
          </p:nvPr>
        </p:nvSpPr>
        <p:spPr>
          <a:xfrm>
            <a:off x="430427" y="3196661"/>
            <a:ext cx="11209638" cy="453274"/>
          </a:xfrm>
        </p:spPr>
        <p:txBody>
          <a:bodyPr>
            <a:normAutofit/>
          </a:bodyPr>
          <a:lstStyle>
            <a:lvl1pPr marL="0" indent="0" algn="ctr">
              <a:buNone/>
              <a:defRPr sz="2400">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Name - Date</a:t>
            </a:r>
          </a:p>
        </p:txBody>
      </p:sp>
      <p:sp>
        <p:nvSpPr>
          <p:cNvPr id="8" name="Content Placeholder 2">
            <a:extLst>
              <a:ext uri="{FF2B5EF4-FFF2-40B4-BE49-F238E27FC236}">
                <a16:creationId xmlns:a16="http://schemas.microsoft.com/office/drawing/2014/main" id="{AA54B907-5480-7440-BEB2-3EBBC968D85A}"/>
              </a:ext>
            </a:extLst>
          </p:cNvPr>
          <p:cNvSpPr>
            <a:spLocks noGrp="1"/>
          </p:cNvSpPr>
          <p:nvPr>
            <p:ph idx="11" hasCustomPrompt="1"/>
          </p:nvPr>
        </p:nvSpPr>
        <p:spPr>
          <a:xfrm>
            <a:off x="430427" y="3661338"/>
            <a:ext cx="11209638" cy="453274"/>
          </a:xfrm>
        </p:spPr>
        <p:txBody>
          <a:bodyPr>
            <a:normAutofit/>
          </a:bodyPr>
          <a:lstStyle>
            <a:lvl1pPr marL="0" indent="0" algn="ctr">
              <a:buNone/>
              <a:defRPr sz="2400">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a:t>
            </a:r>
          </a:p>
        </p:txBody>
      </p:sp>
    </p:spTree>
    <p:extLst>
      <p:ext uri="{BB962C8B-B14F-4D97-AF65-F5344CB8AC3E}">
        <p14:creationId xmlns:p14="http://schemas.microsoft.com/office/powerpoint/2010/main" val="36793776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 On White">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51B7800-D414-9149-8596-224C9FD4E582}"/>
              </a:ext>
            </a:extLst>
          </p:cNvPr>
          <p:cNvSpPr>
            <a:spLocks noGrp="1"/>
          </p:cNvSpPr>
          <p:nvPr>
            <p:ph type="sldNum" sz="quarter" idx="12"/>
          </p:nvPr>
        </p:nvSpPr>
        <p:spPr/>
        <p:txBody>
          <a:bodyPr/>
          <a:lstStyle/>
          <a:p>
            <a:fld id="{67E52358-FED6-D246-9C6E-AEC4ABAAD0D9}" type="slidenum">
              <a:rPr lang="en-US" smtClean="0"/>
              <a:t>‹#›</a:t>
            </a:fld>
            <a:endParaRPr lang="en-US"/>
          </a:p>
        </p:txBody>
      </p:sp>
      <p:sp>
        <p:nvSpPr>
          <p:cNvPr id="6" name="Content Placeholder 2">
            <a:extLst>
              <a:ext uri="{FF2B5EF4-FFF2-40B4-BE49-F238E27FC236}">
                <a16:creationId xmlns:a16="http://schemas.microsoft.com/office/drawing/2014/main" id="{F0D09C2A-EB55-EE43-BFC7-7F0851EB1009}"/>
              </a:ext>
            </a:extLst>
          </p:cNvPr>
          <p:cNvSpPr>
            <a:spLocks noGrp="1"/>
          </p:cNvSpPr>
          <p:nvPr>
            <p:ph idx="1" hasCustomPrompt="1"/>
          </p:nvPr>
        </p:nvSpPr>
        <p:spPr>
          <a:xfrm>
            <a:off x="430427" y="2505347"/>
            <a:ext cx="11209638" cy="691314"/>
          </a:xfrm>
        </p:spPr>
        <p:txBody>
          <a:bodyPr>
            <a:normAutofit/>
          </a:bodyPr>
          <a:lstStyle>
            <a:lvl1pPr marL="0" indent="0" algn="ctr">
              <a:buNone/>
              <a:defRPr sz="4800">
                <a:solidFill>
                  <a:schemeClr val="tx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Topic</a:t>
            </a:r>
          </a:p>
        </p:txBody>
      </p:sp>
      <p:sp>
        <p:nvSpPr>
          <p:cNvPr id="7" name="Content Placeholder 2">
            <a:extLst>
              <a:ext uri="{FF2B5EF4-FFF2-40B4-BE49-F238E27FC236}">
                <a16:creationId xmlns:a16="http://schemas.microsoft.com/office/drawing/2014/main" id="{7B0479EA-F214-844A-8D34-6B6DD245C62C}"/>
              </a:ext>
            </a:extLst>
          </p:cNvPr>
          <p:cNvSpPr>
            <a:spLocks noGrp="1"/>
          </p:cNvSpPr>
          <p:nvPr>
            <p:ph idx="10" hasCustomPrompt="1"/>
          </p:nvPr>
        </p:nvSpPr>
        <p:spPr>
          <a:xfrm>
            <a:off x="430427" y="3196661"/>
            <a:ext cx="11209638" cy="453274"/>
          </a:xfrm>
        </p:spPr>
        <p:txBody>
          <a:bodyPr>
            <a:normAutofit/>
          </a:bodyPr>
          <a:lstStyle>
            <a:lvl1pPr marL="0" indent="0" algn="ctr">
              <a:buNone/>
              <a:defRPr sz="2400">
                <a:solidFill>
                  <a:schemeClr val="tx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Name - Date</a:t>
            </a:r>
          </a:p>
        </p:txBody>
      </p:sp>
      <p:sp>
        <p:nvSpPr>
          <p:cNvPr id="8" name="Content Placeholder 2">
            <a:extLst>
              <a:ext uri="{FF2B5EF4-FFF2-40B4-BE49-F238E27FC236}">
                <a16:creationId xmlns:a16="http://schemas.microsoft.com/office/drawing/2014/main" id="{9121630C-6E1D-E94C-963D-AB497A008899}"/>
              </a:ext>
            </a:extLst>
          </p:cNvPr>
          <p:cNvSpPr>
            <a:spLocks noGrp="1"/>
          </p:cNvSpPr>
          <p:nvPr>
            <p:ph idx="11" hasCustomPrompt="1"/>
          </p:nvPr>
        </p:nvSpPr>
        <p:spPr>
          <a:xfrm>
            <a:off x="430427" y="3661338"/>
            <a:ext cx="11209638" cy="453274"/>
          </a:xfrm>
        </p:spPr>
        <p:txBody>
          <a:bodyPr>
            <a:normAutofit/>
          </a:bodyPr>
          <a:lstStyle>
            <a:lvl1pPr marL="0" indent="0" algn="ctr">
              <a:buNone/>
              <a:defRPr sz="2400">
                <a:solidFill>
                  <a:schemeClr val="tx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a:t>
            </a:r>
          </a:p>
        </p:txBody>
      </p:sp>
    </p:spTree>
    <p:extLst>
      <p:ext uri="{BB962C8B-B14F-4D97-AF65-F5344CB8AC3E}">
        <p14:creationId xmlns:p14="http://schemas.microsoft.com/office/powerpoint/2010/main" val="2471437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rporate, Title &amp; Content Blac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3245F16-FA4C-4941-8AEC-983DC3944E18}"/>
              </a:ext>
            </a:extLst>
          </p:cNvPr>
          <p:cNvSpPr>
            <a:spLocks noGrp="1"/>
          </p:cNvSpPr>
          <p:nvPr>
            <p:ph type="sldNum" sz="quarter" idx="12"/>
          </p:nvPr>
        </p:nvSpPr>
        <p:spPr/>
        <p:txBody>
          <a:bodyPr/>
          <a:lstStyle/>
          <a:p>
            <a:fld id="{67E52358-FED6-D246-9C6E-AEC4ABAAD0D9}" type="slidenum">
              <a:rPr lang="en-US" smtClean="0"/>
              <a:t>‹#›</a:t>
            </a:fld>
            <a:endParaRPr lang="en-US"/>
          </a:p>
        </p:txBody>
      </p:sp>
      <p:sp>
        <p:nvSpPr>
          <p:cNvPr id="8" name="Content Placeholder 2">
            <a:extLst>
              <a:ext uri="{FF2B5EF4-FFF2-40B4-BE49-F238E27FC236}">
                <a16:creationId xmlns:a16="http://schemas.microsoft.com/office/drawing/2014/main" id="{F0D0E379-68BD-D34D-9513-62F8F63D27EA}"/>
              </a:ext>
            </a:extLst>
          </p:cNvPr>
          <p:cNvSpPr>
            <a:spLocks noGrp="1"/>
          </p:cNvSpPr>
          <p:nvPr>
            <p:ph idx="1"/>
          </p:nvPr>
        </p:nvSpPr>
        <p:spPr>
          <a:xfrm>
            <a:off x="430427" y="1692874"/>
            <a:ext cx="11209638" cy="4077729"/>
          </a:xfrm>
        </p:spPr>
        <p:txBody>
          <a:bodyPr>
            <a:normAutofit/>
          </a:bodyPr>
          <a:lstStyle>
            <a:lvl1pPr>
              <a:defRPr sz="2400">
                <a:solidFill>
                  <a:schemeClr val="bg1"/>
                </a:solidFill>
              </a:defRPr>
            </a:lvl1pPr>
            <a:lvl2pPr>
              <a:defRPr sz="240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73289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mp; Content Blac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F31595D-CA52-3241-A1B8-DD61D2EAE904}"/>
              </a:ext>
            </a:extLst>
          </p:cNvPr>
          <p:cNvSpPr>
            <a:spLocks noGrp="1"/>
          </p:cNvSpPr>
          <p:nvPr>
            <p:ph type="sldNum" sz="quarter" idx="12"/>
          </p:nvPr>
        </p:nvSpPr>
        <p:spPr/>
        <p:txBody>
          <a:bodyPr/>
          <a:lstStyle/>
          <a:p>
            <a:fld id="{67E52358-FED6-D246-9C6E-AEC4ABAAD0D9}" type="slidenum">
              <a:rPr lang="en-US" smtClean="0"/>
              <a:t>‹#›</a:t>
            </a:fld>
            <a:endParaRPr lang="en-US"/>
          </a:p>
        </p:txBody>
      </p:sp>
      <p:sp>
        <p:nvSpPr>
          <p:cNvPr id="9" name="Title 1">
            <a:extLst>
              <a:ext uri="{FF2B5EF4-FFF2-40B4-BE49-F238E27FC236}">
                <a16:creationId xmlns:a16="http://schemas.microsoft.com/office/drawing/2014/main" id="{CC49B2FB-19D5-054A-A065-B3CA5B89813F}"/>
              </a:ext>
            </a:extLst>
          </p:cNvPr>
          <p:cNvSpPr>
            <a:spLocks noGrp="1"/>
          </p:cNvSpPr>
          <p:nvPr>
            <p:ph type="title" hasCustomPrompt="1"/>
          </p:nvPr>
        </p:nvSpPr>
        <p:spPr>
          <a:xfrm>
            <a:off x="430427" y="250031"/>
            <a:ext cx="4499919" cy="894557"/>
          </a:xfrm>
        </p:spPr>
        <p:txBody>
          <a:bodyPr>
            <a:noAutofit/>
          </a:bodyPr>
          <a:lstStyle>
            <a:lvl1pPr algn="l">
              <a:defRPr sz="3200" b="0">
                <a:solidFill>
                  <a:schemeClr val="bg1"/>
                </a:solidFill>
              </a:defRPr>
            </a:lvl1pPr>
          </a:lstStyle>
          <a:p>
            <a:r>
              <a:rPr lang="en-US"/>
              <a:t>I am a header</a:t>
            </a:r>
          </a:p>
        </p:txBody>
      </p:sp>
      <p:sp>
        <p:nvSpPr>
          <p:cNvPr id="10" name="Content Placeholder 2">
            <a:extLst>
              <a:ext uri="{FF2B5EF4-FFF2-40B4-BE49-F238E27FC236}">
                <a16:creationId xmlns:a16="http://schemas.microsoft.com/office/drawing/2014/main" id="{9346EC3E-8AEF-674B-9706-479AE8B1B3F2}"/>
              </a:ext>
            </a:extLst>
          </p:cNvPr>
          <p:cNvSpPr>
            <a:spLocks noGrp="1"/>
          </p:cNvSpPr>
          <p:nvPr>
            <p:ph idx="1"/>
          </p:nvPr>
        </p:nvSpPr>
        <p:spPr>
          <a:xfrm>
            <a:off x="430427" y="1692874"/>
            <a:ext cx="11209638" cy="4077729"/>
          </a:xfrm>
        </p:spPr>
        <p:txBody>
          <a:bodyPr>
            <a:normAutofit/>
          </a:bodyPr>
          <a:lstStyle>
            <a:lvl1pPr>
              <a:defRPr sz="2400">
                <a:solidFill>
                  <a:schemeClr val="bg1"/>
                </a:solidFill>
              </a:defRPr>
            </a:lvl1pPr>
            <a:lvl2pPr>
              <a:defRPr sz="240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921745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rporate, Title &amp; Content White">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09D1B6A-4CE5-374D-9DEC-A96A3E9E10DF}"/>
              </a:ext>
            </a:extLst>
          </p:cNvPr>
          <p:cNvSpPr>
            <a:spLocks noGrp="1"/>
          </p:cNvSpPr>
          <p:nvPr>
            <p:ph type="sldNum" sz="quarter" idx="12"/>
          </p:nvPr>
        </p:nvSpPr>
        <p:spPr/>
        <p:txBody>
          <a:bodyPr/>
          <a:lstStyle/>
          <a:p>
            <a:fld id="{67E52358-FED6-D246-9C6E-AEC4ABAAD0D9}" type="slidenum">
              <a:rPr lang="en-US" smtClean="0"/>
              <a:t>‹#›</a:t>
            </a:fld>
            <a:endParaRPr lang="en-US"/>
          </a:p>
        </p:txBody>
      </p:sp>
      <p:sp>
        <p:nvSpPr>
          <p:cNvPr id="7" name="Content Placeholder 2">
            <a:extLst>
              <a:ext uri="{FF2B5EF4-FFF2-40B4-BE49-F238E27FC236}">
                <a16:creationId xmlns:a16="http://schemas.microsoft.com/office/drawing/2014/main" id="{799DA909-070C-FD4E-B8B0-799F1DF79DE4}"/>
              </a:ext>
            </a:extLst>
          </p:cNvPr>
          <p:cNvSpPr>
            <a:spLocks noGrp="1"/>
          </p:cNvSpPr>
          <p:nvPr>
            <p:ph idx="1"/>
          </p:nvPr>
        </p:nvSpPr>
        <p:spPr>
          <a:xfrm>
            <a:off x="430427" y="1692874"/>
            <a:ext cx="11209638" cy="4077729"/>
          </a:xfrm>
        </p:spPr>
        <p:txBody>
          <a:bodyPr>
            <a:normAutofit/>
          </a:bodyPr>
          <a:lstStyle>
            <a:lvl1pPr>
              <a:defRPr sz="2400"/>
            </a:lvl1pPr>
            <a:lvl2pPr marL="685800" indent="-228600">
              <a:defRPr lang="en-US" sz="2400" kern="1200" dirty="0">
                <a:solidFill>
                  <a:schemeClr val="tx1">
                    <a:lumMod val="95000"/>
                    <a:lumOff val="5000"/>
                  </a:schemeClr>
                </a:solidFill>
                <a:latin typeface="+mn-lt"/>
                <a:ea typeface="+mn-ea"/>
                <a:cs typeface="+mn-cs"/>
              </a:defRPr>
            </a:lvl2pPr>
            <a:lvl3pPr>
              <a:defRPr sz="2400"/>
            </a:lvl3pPr>
            <a:lvl4pPr>
              <a:defRPr sz="2400"/>
            </a:lvl4pPr>
            <a:lvl5pPr>
              <a:defRPr sz="2400"/>
            </a:lvl5pPr>
          </a:lstStyle>
          <a:p>
            <a:pPr lvl="0"/>
            <a:r>
              <a:rPr lang="en-US" dirty="0"/>
              <a:t>Edit Master text styles</a:t>
            </a:r>
          </a:p>
          <a:p>
            <a:pPr marL="685800" lvl="1" indent="-228600" algn="l" defTabSz="914400" rtl="0" eaLnBrk="1" latinLnBrk="0" hangingPunct="1">
              <a:lnSpc>
                <a:spcPct val="90000"/>
              </a:lnSpc>
              <a:spcBef>
                <a:spcPts val="500"/>
              </a:spcBef>
              <a:buClr>
                <a:schemeClr val="accent3"/>
              </a:buClr>
              <a:buFont typeface="Arial" panose="020B0604020202020204" pitchFamily="34" charset="0"/>
              <a:buChar char="•"/>
            </a:pPr>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330596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mp; Content White">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51B7800-D414-9149-8596-224C9FD4E582}"/>
              </a:ext>
            </a:extLst>
          </p:cNvPr>
          <p:cNvSpPr>
            <a:spLocks noGrp="1"/>
          </p:cNvSpPr>
          <p:nvPr>
            <p:ph type="sldNum" sz="quarter" idx="12"/>
          </p:nvPr>
        </p:nvSpPr>
        <p:spPr/>
        <p:txBody>
          <a:bodyPr/>
          <a:lstStyle/>
          <a:p>
            <a:fld id="{67E52358-FED6-D246-9C6E-AEC4ABAAD0D9}" type="slidenum">
              <a:rPr lang="en-US" smtClean="0"/>
              <a:t>‹#›</a:t>
            </a:fld>
            <a:endParaRPr lang="en-US"/>
          </a:p>
        </p:txBody>
      </p:sp>
      <p:sp>
        <p:nvSpPr>
          <p:cNvPr id="9" name="Title 1">
            <a:extLst>
              <a:ext uri="{FF2B5EF4-FFF2-40B4-BE49-F238E27FC236}">
                <a16:creationId xmlns:a16="http://schemas.microsoft.com/office/drawing/2014/main" id="{6BEE160B-B6A0-2E45-8C5E-001AFFDAF127}"/>
              </a:ext>
            </a:extLst>
          </p:cNvPr>
          <p:cNvSpPr>
            <a:spLocks noGrp="1"/>
          </p:cNvSpPr>
          <p:nvPr>
            <p:ph type="title" hasCustomPrompt="1"/>
          </p:nvPr>
        </p:nvSpPr>
        <p:spPr>
          <a:xfrm>
            <a:off x="430427" y="250031"/>
            <a:ext cx="4499919" cy="894557"/>
          </a:xfrm>
        </p:spPr>
        <p:txBody>
          <a:bodyPr>
            <a:noAutofit/>
          </a:bodyPr>
          <a:lstStyle>
            <a:lvl1pPr algn="l">
              <a:defRPr sz="3200" b="0">
                <a:solidFill>
                  <a:schemeClr val="bg1"/>
                </a:solidFill>
              </a:defRPr>
            </a:lvl1pPr>
          </a:lstStyle>
          <a:p>
            <a:r>
              <a:rPr lang="en-US"/>
              <a:t>I am a header</a:t>
            </a:r>
          </a:p>
        </p:txBody>
      </p:sp>
      <p:sp>
        <p:nvSpPr>
          <p:cNvPr id="10" name="Content Placeholder 2">
            <a:extLst>
              <a:ext uri="{FF2B5EF4-FFF2-40B4-BE49-F238E27FC236}">
                <a16:creationId xmlns:a16="http://schemas.microsoft.com/office/drawing/2014/main" id="{486EBAEA-4F0F-9848-91CC-C3DDEDEB4D54}"/>
              </a:ext>
            </a:extLst>
          </p:cNvPr>
          <p:cNvSpPr>
            <a:spLocks noGrp="1"/>
          </p:cNvSpPr>
          <p:nvPr>
            <p:ph idx="1"/>
          </p:nvPr>
        </p:nvSpPr>
        <p:spPr>
          <a:xfrm>
            <a:off x="430427" y="1692874"/>
            <a:ext cx="11209638" cy="4077729"/>
          </a:xfrm>
        </p:spPr>
        <p:txBody>
          <a:bodyPr>
            <a:normAutofit/>
          </a:bodyPr>
          <a:lstStyle>
            <a:lvl1pPr>
              <a:defRPr sz="2400"/>
            </a:lvl1pPr>
            <a:lvl2pPr marL="685800" indent="-228600">
              <a:defRPr lang="en-US" sz="2400" kern="1200" dirty="0">
                <a:solidFill>
                  <a:schemeClr val="tx1">
                    <a:lumMod val="95000"/>
                    <a:lumOff val="5000"/>
                  </a:schemeClr>
                </a:solidFill>
                <a:latin typeface="+mn-lt"/>
                <a:ea typeface="+mn-ea"/>
                <a:cs typeface="+mn-cs"/>
              </a:defRPr>
            </a:lvl2pPr>
            <a:lvl3pPr>
              <a:defRPr sz="2400"/>
            </a:lvl3pPr>
            <a:lvl4pPr>
              <a:defRPr sz="2400"/>
            </a:lvl4pPr>
            <a:lvl5pPr>
              <a:defRPr sz="2400"/>
            </a:lvl5pPr>
          </a:lstStyle>
          <a:p>
            <a:pPr lvl="0"/>
            <a:r>
              <a:rPr lang="en-US" dirty="0"/>
              <a:t>Edit Master text styles</a:t>
            </a:r>
          </a:p>
          <a:p>
            <a:pPr marL="685800" lvl="1" indent="-228600" algn="l" defTabSz="914400" rtl="0" eaLnBrk="1" latinLnBrk="0" hangingPunct="1">
              <a:lnSpc>
                <a:spcPct val="90000"/>
              </a:lnSpc>
              <a:spcBef>
                <a:spcPts val="500"/>
              </a:spcBef>
              <a:buClr>
                <a:schemeClr val="accent3"/>
              </a:buClr>
              <a:buFont typeface="Arial" panose="020B0604020202020204" pitchFamily="34" charset="0"/>
              <a:buChar char="•"/>
            </a:pPr>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008084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mp; 2 Content Blac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F31595D-CA52-3241-A1B8-DD61D2EAE904}"/>
              </a:ext>
            </a:extLst>
          </p:cNvPr>
          <p:cNvSpPr>
            <a:spLocks noGrp="1"/>
          </p:cNvSpPr>
          <p:nvPr>
            <p:ph type="sldNum" sz="quarter" idx="12"/>
          </p:nvPr>
        </p:nvSpPr>
        <p:spPr/>
        <p:txBody>
          <a:bodyPr/>
          <a:lstStyle/>
          <a:p>
            <a:fld id="{67E52358-FED6-D246-9C6E-AEC4ABAAD0D9}" type="slidenum">
              <a:rPr lang="en-US" smtClean="0"/>
              <a:t>‹#›</a:t>
            </a:fld>
            <a:endParaRPr lang="en-US"/>
          </a:p>
        </p:txBody>
      </p:sp>
      <p:sp>
        <p:nvSpPr>
          <p:cNvPr id="6" name="Title 1">
            <a:extLst>
              <a:ext uri="{FF2B5EF4-FFF2-40B4-BE49-F238E27FC236}">
                <a16:creationId xmlns:a16="http://schemas.microsoft.com/office/drawing/2014/main" id="{8B4EA968-C9FE-6B49-A46D-31AA7D92B0F0}"/>
              </a:ext>
            </a:extLst>
          </p:cNvPr>
          <p:cNvSpPr>
            <a:spLocks noGrp="1"/>
          </p:cNvSpPr>
          <p:nvPr>
            <p:ph type="title" hasCustomPrompt="1"/>
          </p:nvPr>
        </p:nvSpPr>
        <p:spPr>
          <a:xfrm>
            <a:off x="430427" y="250031"/>
            <a:ext cx="4499919" cy="894557"/>
          </a:xfrm>
        </p:spPr>
        <p:txBody>
          <a:bodyPr>
            <a:noAutofit/>
          </a:bodyPr>
          <a:lstStyle>
            <a:lvl1pPr algn="l">
              <a:defRPr sz="3200" b="0">
                <a:solidFill>
                  <a:schemeClr val="bg1"/>
                </a:solidFill>
              </a:defRPr>
            </a:lvl1pPr>
          </a:lstStyle>
          <a:p>
            <a:r>
              <a:rPr lang="en-US"/>
              <a:t>I am a header</a:t>
            </a:r>
          </a:p>
        </p:txBody>
      </p:sp>
      <p:sp>
        <p:nvSpPr>
          <p:cNvPr id="7" name="Content Placeholder 2">
            <a:extLst>
              <a:ext uri="{FF2B5EF4-FFF2-40B4-BE49-F238E27FC236}">
                <a16:creationId xmlns:a16="http://schemas.microsoft.com/office/drawing/2014/main" id="{34711962-7681-E748-B474-77BDA330B217}"/>
              </a:ext>
            </a:extLst>
          </p:cNvPr>
          <p:cNvSpPr>
            <a:spLocks noGrp="1"/>
          </p:cNvSpPr>
          <p:nvPr>
            <p:ph idx="1"/>
          </p:nvPr>
        </p:nvSpPr>
        <p:spPr>
          <a:xfrm>
            <a:off x="496154" y="1730652"/>
            <a:ext cx="5565424" cy="4053016"/>
          </a:xfrm>
        </p:spPr>
        <p:txBody>
          <a:bodyPr>
            <a:normAutofit/>
          </a:bodyPr>
          <a:lstStyle>
            <a:lvl1pPr>
              <a:defRPr sz="2400">
                <a:solidFill>
                  <a:schemeClr val="bg1"/>
                </a:solidFill>
              </a:defRPr>
            </a:lvl1pPr>
            <a:lvl2pPr>
              <a:defRPr sz="240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a:extLst>
              <a:ext uri="{FF2B5EF4-FFF2-40B4-BE49-F238E27FC236}">
                <a16:creationId xmlns:a16="http://schemas.microsoft.com/office/drawing/2014/main" id="{6CA2EF15-4909-174E-B1AC-9C5D52ACC763}"/>
              </a:ext>
            </a:extLst>
          </p:cNvPr>
          <p:cNvSpPr>
            <a:spLocks noGrp="1"/>
          </p:cNvSpPr>
          <p:nvPr>
            <p:ph idx="13"/>
          </p:nvPr>
        </p:nvSpPr>
        <p:spPr>
          <a:xfrm>
            <a:off x="6087704" y="1737007"/>
            <a:ext cx="5565424" cy="4053016"/>
          </a:xfrm>
        </p:spPr>
        <p:txBody>
          <a:bodyPr>
            <a:normAutofit/>
          </a:bodyPr>
          <a:lstStyle>
            <a:lvl1pPr>
              <a:defRPr sz="2400">
                <a:solidFill>
                  <a:schemeClr val="bg1"/>
                </a:solidFill>
              </a:defRPr>
            </a:lvl1pPr>
            <a:lvl2pPr>
              <a:defRPr sz="240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815814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EC13F5-C46A-F146-9F10-0413475D0F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43CDA6F-DB3B-1642-97E2-8FAFC8C8FE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marL="685800" lvl="1" indent="-228600" algn="l" defTabSz="914400" rtl="0" eaLnBrk="1" latinLnBrk="0" hangingPunct="1">
              <a:lnSpc>
                <a:spcPct val="90000"/>
              </a:lnSpc>
              <a:spcBef>
                <a:spcPts val="500"/>
              </a:spcBef>
              <a:buClr>
                <a:schemeClr val="accent3"/>
              </a:buClr>
              <a:buFont typeface="Arial" panose="020B0604020202020204" pitchFamily="34" charset="0"/>
              <a:buChar char="•"/>
            </a:pPr>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B989DA2-C32C-B04E-9B49-BA251EC6291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3AE09A-55D4-3B49-9D6F-1623895136F0}" type="datetimeFigureOut">
              <a:rPr lang="en-US" smtClean="0"/>
              <a:t>9/9/2020</a:t>
            </a:fld>
            <a:endParaRPr lang="en-US"/>
          </a:p>
        </p:txBody>
      </p:sp>
      <p:sp>
        <p:nvSpPr>
          <p:cNvPr id="5" name="Footer Placeholder 4">
            <a:extLst>
              <a:ext uri="{FF2B5EF4-FFF2-40B4-BE49-F238E27FC236}">
                <a16:creationId xmlns:a16="http://schemas.microsoft.com/office/drawing/2014/main" id="{7EF2AA9B-2326-4B4F-BF65-71B3BAE584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64910F7-61D3-E144-A984-9CE90CA4CCC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E52358-FED6-D246-9C6E-AEC4ABAAD0D9}" type="slidenum">
              <a:rPr lang="en-US" smtClean="0"/>
              <a:t>‹#›</a:t>
            </a:fld>
            <a:endParaRPr lang="en-US"/>
          </a:p>
        </p:txBody>
      </p:sp>
    </p:spTree>
    <p:extLst>
      <p:ext uri="{BB962C8B-B14F-4D97-AF65-F5344CB8AC3E}">
        <p14:creationId xmlns:p14="http://schemas.microsoft.com/office/powerpoint/2010/main" val="1319228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9" r:id="rId5"/>
    <p:sldLayoutId id="2147483653" r:id="rId6"/>
    <p:sldLayoutId id="2147483660" r:id="rId7"/>
    <p:sldLayoutId id="2147483654" r:id="rId8"/>
    <p:sldLayoutId id="2147483655" r:id="rId9"/>
    <p:sldLayoutId id="2147483656" r:id="rId10"/>
    <p:sldLayoutId id="2147483673" r:id="rId11"/>
    <p:sldLayoutId id="2147483661" r:id="rId12"/>
    <p:sldLayoutId id="2147483662" r:id="rId13"/>
    <p:sldLayoutId id="2147483657" r:id="rId14"/>
    <p:sldLayoutId id="2147483658" r:id="rId15"/>
    <p:sldLayoutId id="2147483663" r:id="rId16"/>
    <p:sldLayoutId id="2147483664" r:id="rId17"/>
    <p:sldLayoutId id="2147483665" r:id="rId18"/>
    <p:sldLayoutId id="2147483666" r:id="rId19"/>
    <p:sldLayoutId id="2147483667" r:id="rId20"/>
    <p:sldLayoutId id="2147483668" r:id="rId21"/>
    <p:sldLayoutId id="2147483672" r:id="rId22"/>
    <p:sldLayoutId id="2147483674" r:id="rId23"/>
    <p:sldLayoutId id="2147483675" r:id="rId24"/>
    <p:sldLayoutId id="2147483676" r:id="rId25"/>
    <p:sldLayoutId id="2147483677" r:id="rId26"/>
    <p:sldLayoutId id="2147483678" r:id="rId27"/>
    <p:sldLayoutId id="2147483679" r:id="rId28"/>
    <p:sldLayoutId id="2147483680" r:id="rId2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a:solidFill>
            <a:schemeClr val="tx1">
              <a:lumMod val="95000"/>
              <a:lumOff val="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rossvideo.com/products-services/services/creative-services/" TargetMode="External"/><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time_continue=1&amp;v=59Tguwg9Hm4&amp;feature=emb_logo" TargetMode="External"/><Relationship Id="rId2" Type="http://schemas.openxmlformats.org/officeDocument/2006/relationships/hyperlink" Target="http://www.rocketgfx.com/" TargetMode="External"/><Relationship Id="rId1" Type="http://schemas.openxmlformats.org/officeDocument/2006/relationships/slideLayout" Target="../slideLayouts/slideLayout26.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www.rossvideo.com/products-services/management-systems/automated-production-control/dashboard/dashboard-u/" TargetMode="External"/><Relationship Id="rId7" Type="http://schemas.openxmlformats.org/officeDocument/2006/relationships/hyperlink" Target="https://www.rossvideo.com/products-services/acquisition-production/cg-graphics-systems/xpression/xpression-u/" TargetMode="External"/><Relationship Id="rId2" Type="http://schemas.openxmlformats.org/officeDocument/2006/relationships/hyperlink" Target="https://www.rossvideo.com/products-services/management-systems/automated-production-control/dashboard/" TargetMode="External"/><Relationship Id="rId1" Type="http://schemas.openxmlformats.org/officeDocument/2006/relationships/slideLayout" Target="../slideLayouts/slideLayout29.xml"/><Relationship Id="rId6" Type="http://schemas.openxmlformats.org/officeDocument/2006/relationships/hyperlink" Target="https://www.rossvideo.com/products-services/acquisition-production/cg-graphics-systems/xpression/" TargetMode="External"/><Relationship Id="rId5" Type="http://schemas.openxmlformats.org/officeDocument/2006/relationships/hyperlink" Target="https://support.rossvideo.com/hc/en-us/community/topics/360001072612-DashBoard" TargetMode="External"/><Relationship Id="rId4" Type="http://schemas.openxmlformats.org/officeDocument/2006/relationships/hyperlink" Target="https://www.rossvideo.com/products-services/services/creative-services/"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8" Type="http://schemas.openxmlformats.org/officeDocument/2006/relationships/hyperlink" Target="mailto:cmollomo@rossvideo.com" TargetMode="External"/><Relationship Id="rId3" Type="http://schemas.openxmlformats.org/officeDocument/2006/relationships/hyperlink" Target="mailto:jdoyle@rossvideo.com" TargetMode="External"/><Relationship Id="rId7" Type="http://schemas.openxmlformats.org/officeDocument/2006/relationships/hyperlink" Target="mailto:mzidik@rossvideo.com" TargetMode="External"/><Relationship Id="rId2" Type="http://schemas.openxmlformats.org/officeDocument/2006/relationships/image" Target="../media/image11.png"/><Relationship Id="rId1" Type="http://schemas.openxmlformats.org/officeDocument/2006/relationships/slideLayout" Target="../slideLayouts/slideLayout29.xml"/><Relationship Id="rId6" Type="http://schemas.openxmlformats.org/officeDocument/2006/relationships/hyperlink" Target="mailto:tdaily@rossvideo.com" TargetMode="External"/><Relationship Id="rId5" Type="http://schemas.openxmlformats.org/officeDocument/2006/relationships/hyperlink" Target="mailto:bbray@rossvideo.com" TargetMode="External"/><Relationship Id="rId4" Type="http://schemas.openxmlformats.org/officeDocument/2006/relationships/hyperlink" Target="mailto:amanji@rossvideo.com" TargetMode="External"/><Relationship Id="rId9" Type="http://schemas.openxmlformats.org/officeDocument/2006/relationships/hyperlink" Target="mailto:mmarion@rossvideo.co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youtube.com/watch?time_continue=1&amp;v=59Tguwg9Hm4&amp;feature=emb_logo" TargetMode="Externa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D56FE11-1FC1-4DC3-86DD-85DC3953BC1D}"/>
              </a:ext>
            </a:extLst>
          </p:cNvPr>
          <p:cNvSpPr/>
          <p:nvPr/>
        </p:nvSpPr>
        <p:spPr>
          <a:xfrm>
            <a:off x="3364638" y="2450237"/>
            <a:ext cx="5646199" cy="2592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hlinkClick r:id="rId2"/>
            <a:extLst>
              <a:ext uri="{FF2B5EF4-FFF2-40B4-BE49-F238E27FC236}">
                <a16:creationId xmlns:a16="http://schemas.microsoft.com/office/drawing/2014/main" id="{7CBC3BBB-3DC3-4D82-883D-5FB5995B4213}"/>
              </a:ext>
            </a:extLst>
          </p:cNvPr>
          <p:cNvPicPr>
            <a:picLocks noChangeAspect="1"/>
          </p:cNvPicPr>
          <p:nvPr/>
        </p:nvPicPr>
        <p:blipFill>
          <a:blip r:embed="rId3"/>
          <a:stretch>
            <a:fillRect/>
          </a:stretch>
        </p:blipFill>
        <p:spPr>
          <a:xfrm>
            <a:off x="2799831" y="2592655"/>
            <a:ext cx="6775811" cy="1835572"/>
          </a:xfrm>
          <a:prstGeom prst="rect">
            <a:avLst/>
          </a:prstGeom>
        </p:spPr>
      </p:pic>
    </p:spTree>
    <p:extLst>
      <p:ext uri="{BB962C8B-B14F-4D97-AF65-F5344CB8AC3E}">
        <p14:creationId xmlns:p14="http://schemas.microsoft.com/office/powerpoint/2010/main" val="13254330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E2F9D-15CC-4E1C-9941-B7F8C397C493}"/>
              </a:ext>
            </a:extLst>
          </p:cNvPr>
          <p:cNvSpPr>
            <a:spLocks noGrp="1"/>
          </p:cNvSpPr>
          <p:nvPr>
            <p:ph type="title"/>
          </p:nvPr>
        </p:nvSpPr>
        <p:spPr>
          <a:xfrm>
            <a:off x="430429" y="224865"/>
            <a:ext cx="5349586" cy="894557"/>
          </a:xfrm>
        </p:spPr>
        <p:txBody>
          <a:bodyPr/>
          <a:lstStyle/>
          <a:p>
            <a:r>
              <a:rPr lang="en-US" b="1" dirty="0"/>
              <a:t>Retrieving the Data – File</a:t>
            </a:r>
            <a:endParaRPr lang="en-US" dirty="0"/>
          </a:p>
        </p:txBody>
      </p:sp>
      <p:sp>
        <p:nvSpPr>
          <p:cNvPr id="3" name="Content Placeholder 2">
            <a:extLst>
              <a:ext uri="{FF2B5EF4-FFF2-40B4-BE49-F238E27FC236}">
                <a16:creationId xmlns:a16="http://schemas.microsoft.com/office/drawing/2014/main" id="{F937CDD7-222A-402E-94EC-F25FE0A41DD8}"/>
              </a:ext>
            </a:extLst>
          </p:cNvPr>
          <p:cNvSpPr>
            <a:spLocks noGrp="1"/>
          </p:cNvSpPr>
          <p:nvPr>
            <p:ph idx="1"/>
          </p:nvPr>
        </p:nvSpPr>
        <p:spPr>
          <a:xfrm>
            <a:off x="5020351" y="1692876"/>
            <a:ext cx="6619715" cy="4077729"/>
          </a:xfrm>
        </p:spPr>
        <p:txBody>
          <a:bodyPr anchor="ctr">
            <a:normAutofit/>
          </a:bodyPr>
          <a:lstStyle/>
          <a:p>
            <a:r>
              <a:rPr lang="en-US" dirty="0" err="1"/>
              <a:t>DashBoard</a:t>
            </a:r>
            <a:r>
              <a:rPr lang="en-US" dirty="0"/>
              <a:t> can also read text files and get the data that way</a:t>
            </a:r>
          </a:p>
          <a:p>
            <a:r>
              <a:rPr lang="en-US" dirty="0"/>
              <a:t>JSON or XML file retrieved and saved to file</a:t>
            </a:r>
          </a:p>
          <a:p>
            <a:r>
              <a:rPr lang="en-US" dirty="0"/>
              <a:t>Parse normally once we’ve got the file as a String</a:t>
            </a:r>
          </a:p>
        </p:txBody>
      </p:sp>
      <p:pic>
        <p:nvPicPr>
          <p:cNvPr id="10" name="Picture 9">
            <a:extLst>
              <a:ext uri="{FF2B5EF4-FFF2-40B4-BE49-F238E27FC236}">
                <a16:creationId xmlns:a16="http://schemas.microsoft.com/office/drawing/2014/main" id="{D743BEE0-54DF-453A-848F-85F1A861DF0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438808" y="3022600"/>
            <a:ext cx="4520768" cy="1219200"/>
          </a:xfrm>
          <a:prstGeom prst="rect">
            <a:avLst/>
          </a:prstGeom>
          <a:ln>
            <a:noFill/>
          </a:ln>
          <a:effectLst/>
        </p:spPr>
      </p:pic>
    </p:spTree>
    <p:extLst>
      <p:ext uri="{BB962C8B-B14F-4D97-AF65-F5344CB8AC3E}">
        <p14:creationId xmlns:p14="http://schemas.microsoft.com/office/powerpoint/2010/main" val="6390536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E2F9D-15CC-4E1C-9941-B7F8C397C493}"/>
              </a:ext>
            </a:extLst>
          </p:cNvPr>
          <p:cNvSpPr>
            <a:spLocks noGrp="1"/>
          </p:cNvSpPr>
          <p:nvPr>
            <p:ph type="title"/>
          </p:nvPr>
        </p:nvSpPr>
        <p:spPr>
          <a:xfrm>
            <a:off x="430429" y="224865"/>
            <a:ext cx="5903259" cy="894557"/>
          </a:xfrm>
        </p:spPr>
        <p:txBody>
          <a:bodyPr/>
          <a:lstStyle/>
          <a:p>
            <a:r>
              <a:rPr lang="en-US" b="1" dirty="0"/>
              <a:t>Getting the data into </a:t>
            </a:r>
            <a:r>
              <a:rPr lang="en-US" b="1" dirty="0" err="1"/>
              <a:t>Datalinq</a:t>
            </a:r>
            <a:endParaRPr lang="en-US" dirty="0"/>
          </a:p>
        </p:txBody>
      </p:sp>
      <p:sp>
        <p:nvSpPr>
          <p:cNvPr id="3" name="Content Placeholder 2">
            <a:extLst>
              <a:ext uri="{FF2B5EF4-FFF2-40B4-BE49-F238E27FC236}">
                <a16:creationId xmlns:a16="http://schemas.microsoft.com/office/drawing/2014/main" id="{F937CDD7-222A-402E-94EC-F25FE0A41DD8}"/>
              </a:ext>
            </a:extLst>
          </p:cNvPr>
          <p:cNvSpPr>
            <a:spLocks noGrp="1"/>
          </p:cNvSpPr>
          <p:nvPr>
            <p:ph idx="1"/>
          </p:nvPr>
        </p:nvSpPr>
        <p:spPr>
          <a:xfrm>
            <a:off x="5020351" y="1692876"/>
            <a:ext cx="6619715" cy="4077729"/>
          </a:xfrm>
        </p:spPr>
        <p:txBody>
          <a:bodyPr anchor="ctr">
            <a:normAutofit/>
          </a:bodyPr>
          <a:lstStyle/>
          <a:p>
            <a:pPr marL="0" indent="0">
              <a:buNone/>
            </a:pPr>
            <a:r>
              <a:rPr lang="en-US" dirty="0"/>
              <a:t>Once we’ve got our data we need to be able to get it into our graphics package and in the case of Ross, that is done via XPression </a:t>
            </a:r>
            <a:r>
              <a:rPr lang="en-US" dirty="0" err="1"/>
              <a:t>Datalinq</a:t>
            </a:r>
            <a:endParaRPr lang="en-US" dirty="0"/>
          </a:p>
        </p:txBody>
      </p:sp>
      <p:pic>
        <p:nvPicPr>
          <p:cNvPr id="10" name="Picture 9">
            <a:extLst>
              <a:ext uri="{FF2B5EF4-FFF2-40B4-BE49-F238E27FC236}">
                <a16:creationId xmlns:a16="http://schemas.microsoft.com/office/drawing/2014/main" id="{D743BEE0-54DF-453A-848F-85F1A861DF0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438808" y="3022600"/>
            <a:ext cx="4520768" cy="1219200"/>
          </a:xfrm>
          <a:prstGeom prst="rect">
            <a:avLst/>
          </a:prstGeom>
          <a:ln>
            <a:noFill/>
          </a:ln>
          <a:effectLst/>
        </p:spPr>
      </p:pic>
    </p:spTree>
    <p:extLst>
      <p:ext uri="{BB962C8B-B14F-4D97-AF65-F5344CB8AC3E}">
        <p14:creationId xmlns:p14="http://schemas.microsoft.com/office/powerpoint/2010/main" val="34108486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E2F9D-15CC-4E1C-9941-B7F8C397C493}"/>
              </a:ext>
            </a:extLst>
          </p:cNvPr>
          <p:cNvSpPr>
            <a:spLocks noGrp="1"/>
          </p:cNvSpPr>
          <p:nvPr>
            <p:ph type="title"/>
          </p:nvPr>
        </p:nvSpPr>
        <p:spPr>
          <a:xfrm>
            <a:off x="430429" y="224865"/>
            <a:ext cx="5987149" cy="894557"/>
          </a:xfrm>
        </p:spPr>
        <p:txBody>
          <a:bodyPr/>
          <a:lstStyle/>
          <a:p>
            <a:r>
              <a:rPr lang="en-US" b="1" dirty="0"/>
              <a:t>Getting the data into </a:t>
            </a:r>
            <a:r>
              <a:rPr lang="en-US" b="1" dirty="0" err="1"/>
              <a:t>Datalinq</a:t>
            </a:r>
            <a:endParaRPr lang="en-US" dirty="0"/>
          </a:p>
        </p:txBody>
      </p:sp>
      <p:sp>
        <p:nvSpPr>
          <p:cNvPr id="3" name="Content Placeholder 2">
            <a:extLst>
              <a:ext uri="{FF2B5EF4-FFF2-40B4-BE49-F238E27FC236}">
                <a16:creationId xmlns:a16="http://schemas.microsoft.com/office/drawing/2014/main" id="{F937CDD7-222A-402E-94EC-F25FE0A41DD8}"/>
              </a:ext>
            </a:extLst>
          </p:cNvPr>
          <p:cNvSpPr>
            <a:spLocks noGrp="1"/>
          </p:cNvSpPr>
          <p:nvPr>
            <p:ph idx="1"/>
          </p:nvPr>
        </p:nvSpPr>
        <p:spPr>
          <a:xfrm>
            <a:off x="5020351" y="1692876"/>
            <a:ext cx="6619715" cy="4077729"/>
          </a:xfrm>
        </p:spPr>
        <p:txBody>
          <a:bodyPr anchor="ctr">
            <a:normAutofit/>
          </a:bodyPr>
          <a:lstStyle/>
          <a:p>
            <a:r>
              <a:rPr lang="en-US" dirty="0"/>
              <a:t>Save the data to a file that is associated with a </a:t>
            </a:r>
            <a:r>
              <a:rPr lang="en-US" dirty="0" err="1"/>
              <a:t>Datalinq</a:t>
            </a:r>
            <a:endParaRPr lang="en-US" dirty="0"/>
          </a:p>
          <a:p>
            <a:r>
              <a:rPr lang="en-US" dirty="0"/>
              <a:t>Stream the data directly from </a:t>
            </a:r>
            <a:r>
              <a:rPr lang="en-US" dirty="0" err="1"/>
              <a:t>DashBoard</a:t>
            </a:r>
            <a:r>
              <a:rPr lang="en-US" dirty="0"/>
              <a:t> params using its built in </a:t>
            </a:r>
            <a:r>
              <a:rPr lang="en-US" dirty="0" err="1"/>
              <a:t>Datalinq</a:t>
            </a:r>
            <a:r>
              <a:rPr lang="en-US" dirty="0"/>
              <a:t> streaming</a:t>
            </a:r>
          </a:p>
        </p:txBody>
      </p:sp>
      <p:pic>
        <p:nvPicPr>
          <p:cNvPr id="10" name="Picture 9">
            <a:extLst>
              <a:ext uri="{FF2B5EF4-FFF2-40B4-BE49-F238E27FC236}">
                <a16:creationId xmlns:a16="http://schemas.microsoft.com/office/drawing/2014/main" id="{D743BEE0-54DF-453A-848F-85F1A861DF0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438808" y="3022600"/>
            <a:ext cx="4520768" cy="1219200"/>
          </a:xfrm>
          <a:prstGeom prst="rect">
            <a:avLst/>
          </a:prstGeom>
          <a:ln>
            <a:noFill/>
          </a:ln>
          <a:effectLst/>
        </p:spPr>
      </p:pic>
    </p:spTree>
    <p:extLst>
      <p:ext uri="{BB962C8B-B14F-4D97-AF65-F5344CB8AC3E}">
        <p14:creationId xmlns:p14="http://schemas.microsoft.com/office/powerpoint/2010/main" val="20811927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E2F9D-15CC-4E1C-9941-B7F8C397C493}"/>
              </a:ext>
            </a:extLst>
          </p:cNvPr>
          <p:cNvSpPr>
            <a:spLocks noGrp="1"/>
          </p:cNvSpPr>
          <p:nvPr>
            <p:ph type="title"/>
          </p:nvPr>
        </p:nvSpPr>
        <p:spPr>
          <a:xfrm>
            <a:off x="430429" y="224865"/>
            <a:ext cx="4499919" cy="894557"/>
          </a:xfrm>
        </p:spPr>
        <p:txBody>
          <a:bodyPr/>
          <a:lstStyle/>
          <a:p>
            <a:r>
              <a:rPr lang="en-US" b="1" dirty="0"/>
              <a:t>User Interface</a:t>
            </a:r>
            <a:endParaRPr lang="en-US" dirty="0"/>
          </a:p>
        </p:txBody>
      </p:sp>
      <p:sp>
        <p:nvSpPr>
          <p:cNvPr id="3" name="Content Placeholder 2">
            <a:extLst>
              <a:ext uri="{FF2B5EF4-FFF2-40B4-BE49-F238E27FC236}">
                <a16:creationId xmlns:a16="http://schemas.microsoft.com/office/drawing/2014/main" id="{F937CDD7-222A-402E-94EC-F25FE0A41DD8}"/>
              </a:ext>
            </a:extLst>
          </p:cNvPr>
          <p:cNvSpPr>
            <a:spLocks noGrp="1"/>
          </p:cNvSpPr>
          <p:nvPr>
            <p:ph idx="1"/>
          </p:nvPr>
        </p:nvSpPr>
        <p:spPr>
          <a:xfrm>
            <a:off x="5020351" y="1692876"/>
            <a:ext cx="6619715" cy="4077729"/>
          </a:xfrm>
        </p:spPr>
        <p:txBody>
          <a:bodyPr anchor="ctr">
            <a:normAutofit/>
          </a:bodyPr>
          <a:lstStyle/>
          <a:p>
            <a:pPr marL="0" indent="0">
              <a:buNone/>
            </a:pPr>
            <a:r>
              <a:rPr lang="en-US" dirty="0"/>
              <a:t>It’s one thing to be able to get, parse and stream data to our graphics package but what about seeing or manipulating the data? In </a:t>
            </a:r>
            <a:r>
              <a:rPr lang="en-US" dirty="0" err="1"/>
              <a:t>DashBoard</a:t>
            </a:r>
            <a:r>
              <a:rPr lang="en-US" dirty="0"/>
              <a:t> a UI can be created to cover any need we might have</a:t>
            </a:r>
          </a:p>
        </p:txBody>
      </p:sp>
      <p:pic>
        <p:nvPicPr>
          <p:cNvPr id="10" name="Picture 9">
            <a:extLst>
              <a:ext uri="{FF2B5EF4-FFF2-40B4-BE49-F238E27FC236}">
                <a16:creationId xmlns:a16="http://schemas.microsoft.com/office/drawing/2014/main" id="{D743BEE0-54DF-453A-848F-85F1A861DF0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438808" y="3022600"/>
            <a:ext cx="4520768" cy="1219200"/>
          </a:xfrm>
          <a:prstGeom prst="rect">
            <a:avLst/>
          </a:prstGeom>
          <a:ln>
            <a:noFill/>
          </a:ln>
          <a:effectLst/>
        </p:spPr>
      </p:pic>
    </p:spTree>
    <p:extLst>
      <p:ext uri="{BB962C8B-B14F-4D97-AF65-F5344CB8AC3E}">
        <p14:creationId xmlns:p14="http://schemas.microsoft.com/office/powerpoint/2010/main" val="31468864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E2F9D-15CC-4E1C-9941-B7F8C397C493}"/>
              </a:ext>
            </a:extLst>
          </p:cNvPr>
          <p:cNvSpPr>
            <a:spLocks noGrp="1"/>
          </p:cNvSpPr>
          <p:nvPr>
            <p:ph type="title"/>
          </p:nvPr>
        </p:nvSpPr>
        <p:spPr>
          <a:xfrm>
            <a:off x="430429" y="224865"/>
            <a:ext cx="7153219" cy="894557"/>
          </a:xfrm>
        </p:spPr>
        <p:txBody>
          <a:bodyPr/>
          <a:lstStyle/>
          <a:p>
            <a:r>
              <a:rPr lang="en-US" b="1" dirty="0"/>
              <a:t>User Interface – Data Visualization</a:t>
            </a:r>
            <a:endParaRPr lang="en-US" dirty="0"/>
          </a:p>
        </p:txBody>
      </p:sp>
      <p:sp>
        <p:nvSpPr>
          <p:cNvPr id="3" name="Content Placeholder 2">
            <a:extLst>
              <a:ext uri="{FF2B5EF4-FFF2-40B4-BE49-F238E27FC236}">
                <a16:creationId xmlns:a16="http://schemas.microsoft.com/office/drawing/2014/main" id="{F937CDD7-222A-402E-94EC-F25FE0A41DD8}"/>
              </a:ext>
            </a:extLst>
          </p:cNvPr>
          <p:cNvSpPr>
            <a:spLocks noGrp="1"/>
          </p:cNvSpPr>
          <p:nvPr>
            <p:ph idx="1"/>
          </p:nvPr>
        </p:nvSpPr>
        <p:spPr>
          <a:xfrm>
            <a:off x="5020351" y="1692876"/>
            <a:ext cx="6619715" cy="4077729"/>
          </a:xfrm>
        </p:spPr>
        <p:txBody>
          <a:bodyPr anchor="ctr">
            <a:normAutofit/>
          </a:bodyPr>
          <a:lstStyle/>
          <a:p>
            <a:r>
              <a:rPr lang="en-US" dirty="0"/>
              <a:t>Since we’ve got all the election data, why not show it</a:t>
            </a:r>
          </a:p>
          <a:p>
            <a:r>
              <a:rPr lang="en-US" dirty="0"/>
              <a:t>Full screen canvas that can be used to display any of the data while it’s being parsed and streamed</a:t>
            </a:r>
          </a:p>
        </p:txBody>
      </p:sp>
      <p:pic>
        <p:nvPicPr>
          <p:cNvPr id="10" name="Picture 9">
            <a:extLst>
              <a:ext uri="{FF2B5EF4-FFF2-40B4-BE49-F238E27FC236}">
                <a16:creationId xmlns:a16="http://schemas.microsoft.com/office/drawing/2014/main" id="{D743BEE0-54DF-453A-848F-85F1A861DF0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438808" y="3022600"/>
            <a:ext cx="4520768" cy="1219200"/>
          </a:xfrm>
          <a:prstGeom prst="rect">
            <a:avLst/>
          </a:prstGeom>
          <a:ln>
            <a:noFill/>
          </a:ln>
          <a:effectLst/>
        </p:spPr>
      </p:pic>
    </p:spTree>
    <p:extLst>
      <p:ext uri="{BB962C8B-B14F-4D97-AF65-F5344CB8AC3E}">
        <p14:creationId xmlns:p14="http://schemas.microsoft.com/office/powerpoint/2010/main" val="19770557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omputer&#10;&#10;Description automatically generated">
            <a:extLst>
              <a:ext uri="{FF2B5EF4-FFF2-40B4-BE49-F238E27FC236}">
                <a16:creationId xmlns:a16="http://schemas.microsoft.com/office/drawing/2014/main" id="{D6A23187-1012-41BD-95BF-26659C6855B2}"/>
              </a:ext>
            </a:extLst>
          </p:cNvPr>
          <p:cNvPicPr>
            <a:picLocks noChangeAspect="1"/>
          </p:cNvPicPr>
          <p:nvPr/>
        </p:nvPicPr>
        <p:blipFill>
          <a:blip r:embed="rId2"/>
          <a:stretch>
            <a:fillRect/>
          </a:stretch>
        </p:blipFill>
        <p:spPr>
          <a:xfrm>
            <a:off x="0" y="125279"/>
            <a:ext cx="12192000" cy="6607442"/>
          </a:xfrm>
          <a:prstGeom prst="rect">
            <a:avLst/>
          </a:prstGeom>
        </p:spPr>
      </p:pic>
    </p:spTree>
    <p:extLst>
      <p:ext uri="{BB962C8B-B14F-4D97-AF65-F5344CB8AC3E}">
        <p14:creationId xmlns:p14="http://schemas.microsoft.com/office/powerpoint/2010/main" val="21554100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E2F9D-15CC-4E1C-9941-B7F8C397C493}"/>
              </a:ext>
            </a:extLst>
          </p:cNvPr>
          <p:cNvSpPr>
            <a:spLocks noGrp="1"/>
          </p:cNvSpPr>
          <p:nvPr>
            <p:ph type="title"/>
          </p:nvPr>
        </p:nvSpPr>
        <p:spPr>
          <a:xfrm>
            <a:off x="430429" y="224865"/>
            <a:ext cx="7295832" cy="894557"/>
          </a:xfrm>
        </p:spPr>
        <p:txBody>
          <a:bodyPr/>
          <a:lstStyle/>
          <a:p>
            <a:r>
              <a:rPr lang="en-US" b="1" dirty="0"/>
              <a:t>User Interface – Data Manipulation</a:t>
            </a:r>
            <a:endParaRPr lang="en-US" dirty="0"/>
          </a:p>
        </p:txBody>
      </p:sp>
      <p:sp>
        <p:nvSpPr>
          <p:cNvPr id="3" name="Content Placeholder 2">
            <a:extLst>
              <a:ext uri="{FF2B5EF4-FFF2-40B4-BE49-F238E27FC236}">
                <a16:creationId xmlns:a16="http://schemas.microsoft.com/office/drawing/2014/main" id="{F937CDD7-222A-402E-94EC-F25FE0A41DD8}"/>
              </a:ext>
            </a:extLst>
          </p:cNvPr>
          <p:cNvSpPr>
            <a:spLocks noGrp="1"/>
          </p:cNvSpPr>
          <p:nvPr>
            <p:ph idx="1"/>
          </p:nvPr>
        </p:nvSpPr>
        <p:spPr>
          <a:xfrm>
            <a:off x="5020351" y="1692876"/>
            <a:ext cx="6619715" cy="4077729"/>
          </a:xfrm>
        </p:spPr>
        <p:txBody>
          <a:bodyPr anchor="ctr">
            <a:normAutofit/>
          </a:bodyPr>
          <a:lstStyle/>
          <a:p>
            <a:r>
              <a:rPr lang="en-US" dirty="0"/>
              <a:t>There are times when we need to manipulate the data</a:t>
            </a:r>
          </a:p>
          <a:p>
            <a:r>
              <a:rPr lang="en-US" dirty="0"/>
              <a:t>Manually override data points in case of errors</a:t>
            </a:r>
          </a:p>
          <a:p>
            <a:r>
              <a:rPr lang="en-US" dirty="0"/>
              <a:t>Custom data can be added to the retrieved data</a:t>
            </a:r>
          </a:p>
          <a:p>
            <a:r>
              <a:rPr lang="en-US" dirty="0"/>
              <a:t>Full set of UI widgets and elements can be used to both display and modify data</a:t>
            </a:r>
          </a:p>
        </p:txBody>
      </p:sp>
      <p:pic>
        <p:nvPicPr>
          <p:cNvPr id="10" name="Picture 9">
            <a:extLst>
              <a:ext uri="{FF2B5EF4-FFF2-40B4-BE49-F238E27FC236}">
                <a16:creationId xmlns:a16="http://schemas.microsoft.com/office/drawing/2014/main" id="{D743BEE0-54DF-453A-848F-85F1A861DF0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438808" y="3022600"/>
            <a:ext cx="4520768" cy="1219200"/>
          </a:xfrm>
          <a:prstGeom prst="rect">
            <a:avLst/>
          </a:prstGeom>
          <a:ln>
            <a:noFill/>
          </a:ln>
          <a:effectLst/>
        </p:spPr>
      </p:pic>
    </p:spTree>
    <p:extLst>
      <p:ext uri="{BB962C8B-B14F-4D97-AF65-F5344CB8AC3E}">
        <p14:creationId xmlns:p14="http://schemas.microsoft.com/office/powerpoint/2010/main" val="18430670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E2F9D-15CC-4E1C-9941-B7F8C397C493}"/>
              </a:ext>
            </a:extLst>
          </p:cNvPr>
          <p:cNvSpPr>
            <a:spLocks noGrp="1"/>
          </p:cNvSpPr>
          <p:nvPr>
            <p:ph type="title"/>
          </p:nvPr>
        </p:nvSpPr>
        <p:spPr>
          <a:xfrm>
            <a:off x="430429" y="224865"/>
            <a:ext cx="4499919" cy="894557"/>
          </a:xfrm>
        </p:spPr>
        <p:txBody>
          <a:bodyPr/>
          <a:lstStyle/>
          <a:p>
            <a:r>
              <a:rPr lang="en-US" b="1" dirty="0"/>
              <a:t>Putting it all together</a:t>
            </a:r>
            <a:endParaRPr lang="en-US" dirty="0"/>
          </a:p>
        </p:txBody>
      </p:sp>
      <p:sp>
        <p:nvSpPr>
          <p:cNvPr id="3" name="Content Placeholder 2">
            <a:extLst>
              <a:ext uri="{FF2B5EF4-FFF2-40B4-BE49-F238E27FC236}">
                <a16:creationId xmlns:a16="http://schemas.microsoft.com/office/drawing/2014/main" id="{F937CDD7-222A-402E-94EC-F25FE0A41DD8}"/>
              </a:ext>
            </a:extLst>
          </p:cNvPr>
          <p:cNvSpPr>
            <a:spLocks noGrp="1"/>
          </p:cNvSpPr>
          <p:nvPr>
            <p:ph idx="1"/>
          </p:nvPr>
        </p:nvSpPr>
        <p:spPr>
          <a:xfrm>
            <a:off x="5020351" y="1692876"/>
            <a:ext cx="6619715" cy="4077729"/>
          </a:xfrm>
        </p:spPr>
        <p:txBody>
          <a:bodyPr anchor="ctr">
            <a:normAutofit/>
          </a:bodyPr>
          <a:lstStyle/>
          <a:p>
            <a:pPr marL="0" indent="0" algn="ctr">
              <a:buNone/>
            </a:pPr>
            <a:r>
              <a:rPr lang="en-US" b="1" dirty="0"/>
              <a:t>Let’s look at a few examples</a:t>
            </a:r>
          </a:p>
        </p:txBody>
      </p:sp>
      <p:pic>
        <p:nvPicPr>
          <p:cNvPr id="10" name="Picture 9">
            <a:extLst>
              <a:ext uri="{FF2B5EF4-FFF2-40B4-BE49-F238E27FC236}">
                <a16:creationId xmlns:a16="http://schemas.microsoft.com/office/drawing/2014/main" id="{D743BEE0-54DF-453A-848F-85F1A861DF0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438808" y="3022600"/>
            <a:ext cx="4520768" cy="1219200"/>
          </a:xfrm>
          <a:prstGeom prst="rect">
            <a:avLst/>
          </a:prstGeom>
          <a:ln>
            <a:noFill/>
          </a:ln>
          <a:effectLst/>
        </p:spPr>
      </p:pic>
    </p:spTree>
    <p:extLst>
      <p:ext uri="{BB962C8B-B14F-4D97-AF65-F5344CB8AC3E}">
        <p14:creationId xmlns:p14="http://schemas.microsoft.com/office/powerpoint/2010/main" val="36770273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2020-03-23_11-08-15">
            <a:extLst>
              <a:ext uri="{FF2B5EF4-FFF2-40B4-BE49-F238E27FC236}">
                <a16:creationId xmlns:a16="http://schemas.microsoft.com/office/drawing/2014/main" id="{E5F25176-C967-4644-AF49-B9B0AB21FF0B}"/>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200026"/>
            <a:ext cx="12192000" cy="6457951"/>
          </a:xfrm>
          <a:prstGeom prst="rect">
            <a:avLst/>
          </a:prstGeom>
        </p:spPr>
      </p:pic>
    </p:spTree>
    <p:extLst>
      <p:ext uri="{BB962C8B-B14F-4D97-AF65-F5344CB8AC3E}">
        <p14:creationId xmlns:p14="http://schemas.microsoft.com/office/powerpoint/2010/main" val="25324397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2020-03-23_10-45-33">
            <a:extLst>
              <a:ext uri="{FF2B5EF4-FFF2-40B4-BE49-F238E27FC236}">
                <a16:creationId xmlns:a16="http://schemas.microsoft.com/office/drawing/2014/main" id="{AD6F6987-18F3-4A79-B5AD-86A1E119E03E}"/>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3097214" y="0"/>
            <a:ext cx="5997575" cy="6858000"/>
          </a:xfrm>
          <a:prstGeom prst="rect">
            <a:avLst/>
          </a:prstGeom>
        </p:spPr>
      </p:pic>
    </p:spTree>
    <p:extLst>
      <p:ext uri="{BB962C8B-B14F-4D97-AF65-F5344CB8AC3E}">
        <p14:creationId xmlns:p14="http://schemas.microsoft.com/office/powerpoint/2010/main" val="2986658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45EA97-006F-4408-B617-D053B6089B5F}"/>
              </a:ext>
            </a:extLst>
          </p:cNvPr>
          <p:cNvSpPr>
            <a:spLocks noGrp="1"/>
          </p:cNvSpPr>
          <p:nvPr>
            <p:ph idx="1"/>
          </p:nvPr>
        </p:nvSpPr>
        <p:spPr>
          <a:xfrm>
            <a:off x="1016000" y="2819400"/>
            <a:ext cx="4165600" cy="2041668"/>
          </a:xfrm>
        </p:spPr>
        <p:txBody>
          <a:bodyPr>
            <a:normAutofit fontScale="85000" lnSpcReduction="10000"/>
          </a:bodyPr>
          <a:lstStyle/>
          <a:p>
            <a:pPr marL="0" indent="0">
              <a:lnSpc>
                <a:spcPct val="120000"/>
              </a:lnSpc>
              <a:buNone/>
            </a:pPr>
            <a:r>
              <a:rPr lang="en-US" sz="1600" b="1" dirty="0"/>
              <a:t>Mission</a:t>
            </a:r>
          </a:p>
          <a:p>
            <a:pPr marL="0" indent="0">
              <a:lnSpc>
                <a:spcPct val="120000"/>
              </a:lnSpc>
              <a:buNone/>
            </a:pPr>
            <a:r>
              <a:rPr lang="en-US" sz="1600" dirty="0"/>
              <a:t>For XPression, Voyager, and </a:t>
            </a:r>
            <a:r>
              <a:rPr lang="en-US" sz="1600" dirty="0" err="1"/>
              <a:t>DashBoard</a:t>
            </a:r>
            <a:r>
              <a:rPr lang="en-US" sz="1600" dirty="0"/>
              <a:t> customers in broadcast and venue production, Rocket Surgery offers unmatched design and data integration expertise because we have exclusive insight and input into Ross’ advanced system.</a:t>
            </a:r>
          </a:p>
          <a:p>
            <a:pPr marL="0" indent="0">
              <a:lnSpc>
                <a:spcPct val="120000"/>
              </a:lnSpc>
              <a:buNone/>
            </a:pPr>
            <a:r>
              <a:rPr lang="en-US" sz="1600" dirty="0">
                <a:hlinkClick r:id="rId2"/>
              </a:rPr>
              <a:t>www.rocketgfx.com</a:t>
            </a:r>
            <a:r>
              <a:rPr lang="en-US" sz="1600" dirty="0"/>
              <a:t> </a:t>
            </a:r>
          </a:p>
        </p:txBody>
      </p:sp>
      <p:pic>
        <p:nvPicPr>
          <p:cNvPr id="8" name="Picture 7">
            <a:hlinkClick r:id="rId3"/>
            <a:extLst>
              <a:ext uri="{FF2B5EF4-FFF2-40B4-BE49-F238E27FC236}">
                <a16:creationId xmlns:a16="http://schemas.microsoft.com/office/drawing/2014/main" id="{148C02D3-E233-4926-962F-40F3F1DA28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07483" y="1905000"/>
            <a:ext cx="6263629" cy="35232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6431907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2020-03-23_10-51-12">
            <a:extLst>
              <a:ext uri="{FF2B5EF4-FFF2-40B4-BE49-F238E27FC236}">
                <a16:creationId xmlns:a16="http://schemas.microsoft.com/office/drawing/2014/main" id="{D66476E6-31EA-4DDF-AB97-07D187DB20A7}"/>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422275"/>
            <a:ext cx="12192000" cy="6013451"/>
          </a:xfrm>
          <a:prstGeom prst="rect">
            <a:avLst/>
          </a:prstGeom>
        </p:spPr>
      </p:pic>
    </p:spTree>
    <p:extLst>
      <p:ext uri="{BB962C8B-B14F-4D97-AF65-F5344CB8AC3E}">
        <p14:creationId xmlns:p14="http://schemas.microsoft.com/office/powerpoint/2010/main" val="28867546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E2F9D-15CC-4E1C-9941-B7F8C397C493}"/>
              </a:ext>
            </a:extLst>
          </p:cNvPr>
          <p:cNvSpPr>
            <a:spLocks noGrp="1"/>
          </p:cNvSpPr>
          <p:nvPr>
            <p:ph type="title"/>
          </p:nvPr>
        </p:nvSpPr>
        <p:spPr>
          <a:xfrm>
            <a:off x="430429" y="224865"/>
            <a:ext cx="4499919" cy="894557"/>
          </a:xfrm>
        </p:spPr>
        <p:txBody>
          <a:bodyPr/>
          <a:lstStyle/>
          <a:p>
            <a:endParaRPr lang="en-US" dirty="0"/>
          </a:p>
        </p:txBody>
      </p:sp>
      <p:sp>
        <p:nvSpPr>
          <p:cNvPr id="3" name="Content Placeholder 2">
            <a:extLst>
              <a:ext uri="{FF2B5EF4-FFF2-40B4-BE49-F238E27FC236}">
                <a16:creationId xmlns:a16="http://schemas.microsoft.com/office/drawing/2014/main" id="{F937CDD7-222A-402E-94EC-F25FE0A41DD8}"/>
              </a:ext>
            </a:extLst>
          </p:cNvPr>
          <p:cNvSpPr>
            <a:spLocks noGrp="1"/>
          </p:cNvSpPr>
          <p:nvPr>
            <p:ph idx="1"/>
          </p:nvPr>
        </p:nvSpPr>
        <p:spPr>
          <a:xfrm>
            <a:off x="5020351" y="1692876"/>
            <a:ext cx="6619715" cy="4077729"/>
          </a:xfrm>
        </p:spPr>
        <p:txBody>
          <a:bodyPr anchor="ctr">
            <a:normAutofit/>
          </a:bodyPr>
          <a:lstStyle/>
          <a:p>
            <a:pPr marL="0" indent="0">
              <a:buNone/>
            </a:pPr>
            <a:r>
              <a:rPr lang="en-US" dirty="0"/>
              <a:t>When it comes to election control it’s hard to beat </a:t>
            </a:r>
            <a:r>
              <a:rPr lang="en-US" dirty="0" err="1"/>
              <a:t>DashBoard</a:t>
            </a:r>
            <a:r>
              <a:rPr lang="en-US" dirty="0"/>
              <a:t>.  With JavaScript as the scripting language, built in JSON/XML parsing and open UI creation, </a:t>
            </a:r>
            <a:r>
              <a:rPr lang="en-US" dirty="0" err="1"/>
              <a:t>DashBoard</a:t>
            </a:r>
            <a:r>
              <a:rPr lang="en-US" dirty="0"/>
              <a:t> is the perfect tool to get election data into your graphics package</a:t>
            </a:r>
          </a:p>
        </p:txBody>
      </p:sp>
      <p:pic>
        <p:nvPicPr>
          <p:cNvPr id="10" name="Picture 9">
            <a:extLst>
              <a:ext uri="{FF2B5EF4-FFF2-40B4-BE49-F238E27FC236}">
                <a16:creationId xmlns:a16="http://schemas.microsoft.com/office/drawing/2014/main" id="{D743BEE0-54DF-453A-848F-85F1A861DF0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438808" y="3022600"/>
            <a:ext cx="4520768" cy="1219200"/>
          </a:xfrm>
          <a:prstGeom prst="rect">
            <a:avLst/>
          </a:prstGeom>
          <a:ln>
            <a:noFill/>
          </a:ln>
          <a:effectLst/>
        </p:spPr>
      </p:pic>
    </p:spTree>
    <p:extLst>
      <p:ext uri="{BB962C8B-B14F-4D97-AF65-F5344CB8AC3E}">
        <p14:creationId xmlns:p14="http://schemas.microsoft.com/office/powerpoint/2010/main" val="6490677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E2F9D-15CC-4E1C-9941-B7F8C397C493}"/>
              </a:ext>
            </a:extLst>
          </p:cNvPr>
          <p:cNvSpPr>
            <a:spLocks noGrp="1"/>
          </p:cNvSpPr>
          <p:nvPr>
            <p:ph type="title"/>
          </p:nvPr>
        </p:nvSpPr>
        <p:spPr>
          <a:xfrm>
            <a:off x="430429" y="224865"/>
            <a:ext cx="4499919" cy="894557"/>
          </a:xfrm>
        </p:spPr>
        <p:txBody>
          <a:bodyPr/>
          <a:lstStyle/>
          <a:p>
            <a:r>
              <a:rPr lang="en-US" dirty="0"/>
              <a:t>Helpful Links</a:t>
            </a:r>
          </a:p>
        </p:txBody>
      </p:sp>
      <p:sp>
        <p:nvSpPr>
          <p:cNvPr id="3" name="Content Placeholder 2">
            <a:extLst>
              <a:ext uri="{FF2B5EF4-FFF2-40B4-BE49-F238E27FC236}">
                <a16:creationId xmlns:a16="http://schemas.microsoft.com/office/drawing/2014/main" id="{F937CDD7-222A-402E-94EC-F25FE0A41DD8}"/>
              </a:ext>
            </a:extLst>
          </p:cNvPr>
          <p:cNvSpPr>
            <a:spLocks noGrp="1"/>
          </p:cNvSpPr>
          <p:nvPr>
            <p:ph idx="1"/>
          </p:nvPr>
        </p:nvSpPr>
        <p:spPr>
          <a:xfrm>
            <a:off x="5020351" y="1119422"/>
            <a:ext cx="6619715" cy="5231044"/>
          </a:xfrm>
        </p:spPr>
        <p:txBody>
          <a:bodyPr anchor="ctr">
            <a:normAutofit lnSpcReduction="10000"/>
          </a:bodyPr>
          <a:lstStyle/>
          <a:p>
            <a:pPr marL="0" indent="0">
              <a:buNone/>
            </a:pPr>
            <a:r>
              <a:rPr lang="en-US" dirty="0"/>
              <a:t>Dashboard:</a:t>
            </a:r>
            <a:br>
              <a:rPr lang="en-US" dirty="0"/>
            </a:br>
            <a:r>
              <a:rPr lang="en-CA" sz="1400" dirty="0">
                <a:hlinkClick r:id="rId2"/>
              </a:rPr>
              <a:t>https://www.rossvideo.com/products-services/management-systems/automated-production-control/dashboard/</a:t>
            </a:r>
            <a:br>
              <a:rPr lang="en-US" sz="1400" dirty="0"/>
            </a:br>
            <a:br>
              <a:rPr lang="en-US" dirty="0"/>
            </a:br>
            <a:r>
              <a:rPr lang="en-US" dirty="0"/>
              <a:t>Dashboard U:</a:t>
            </a:r>
            <a:br>
              <a:rPr lang="en-US" dirty="0"/>
            </a:br>
            <a:r>
              <a:rPr lang="en-CA" sz="1300" dirty="0">
                <a:hlinkClick r:id="rId3"/>
              </a:rPr>
              <a:t>https://www.rossvideo.com/products-services/management-systems/automated-production-control/dashboard/dashboard-u/</a:t>
            </a:r>
            <a:br>
              <a:rPr lang="en-CA" sz="1300" dirty="0"/>
            </a:br>
            <a:br>
              <a:rPr lang="en-CA" dirty="0"/>
            </a:br>
            <a:r>
              <a:rPr lang="en-CA" dirty="0"/>
              <a:t>Rocket Surgery:</a:t>
            </a:r>
            <a:br>
              <a:rPr lang="en-CA" dirty="0"/>
            </a:br>
            <a:r>
              <a:rPr lang="en-CA" sz="1300" dirty="0">
                <a:hlinkClick r:id="rId4"/>
              </a:rPr>
              <a:t>https://www.rossvideo.com/products-services/services/creative-services/</a:t>
            </a:r>
            <a:br>
              <a:rPr lang="en-CA" sz="1300" dirty="0"/>
            </a:br>
            <a:br>
              <a:rPr lang="en-CA" dirty="0"/>
            </a:br>
            <a:r>
              <a:rPr lang="en-CA" dirty="0"/>
              <a:t>Forums:</a:t>
            </a:r>
            <a:br>
              <a:rPr lang="en-CA" dirty="0"/>
            </a:br>
            <a:r>
              <a:rPr lang="en-CA" sz="1300" dirty="0">
                <a:hlinkClick r:id="rId5"/>
              </a:rPr>
              <a:t>https://support.rossvideo.com/hc/en-us/community/topics/360001072612-DashBoard</a:t>
            </a:r>
            <a:br>
              <a:rPr lang="en-CA" dirty="0"/>
            </a:br>
            <a:br>
              <a:rPr lang="en-CA" dirty="0"/>
            </a:br>
            <a:r>
              <a:rPr lang="en-CA" dirty="0"/>
              <a:t>XPression:</a:t>
            </a:r>
            <a:br>
              <a:rPr lang="en-CA" dirty="0"/>
            </a:br>
            <a:r>
              <a:rPr lang="en-CA" sz="1400" dirty="0">
                <a:hlinkClick r:id="rId6"/>
              </a:rPr>
              <a:t>https://www.rossvideo.com/products-services/acquisition-production/cg-graphics-systems/xpression/</a:t>
            </a:r>
            <a:br>
              <a:rPr lang="en-CA" sz="1400" dirty="0"/>
            </a:br>
            <a:br>
              <a:rPr lang="en-CA" dirty="0"/>
            </a:br>
            <a:r>
              <a:rPr lang="en-CA" dirty="0"/>
              <a:t>XPression U:</a:t>
            </a:r>
            <a:br>
              <a:rPr lang="en-CA" dirty="0"/>
            </a:br>
            <a:r>
              <a:rPr lang="en-CA" sz="1400" dirty="0">
                <a:hlinkClick r:id="rId7"/>
              </a:rPr>
              <a:t>https://www.rossvideo.com/products-services/acquisition-production/cg-graphics-systems/xpression/xpression-u/</a:t>
            </a:r>
            <a:endParaRPr lang="en-US" sz="1400" dirty="0"/>
          </a:p>
        </p:txBody>
      </p:sp>
      <p:pic>
        <p:nvPicPr>
          <p:cNvPr id="10" name="Picture 9">
            <a:extLst>
              <a:ext uri="{FF2B5EF4-FFF2-40B4-BE49-F238E27FC236}">
                <a16:creationId xmlns:a16="http://schemas.microsoft.com/office/drawing/2014/main" id="{D743BEE0-54DF-453A-848F-85F1A861DF01}"/>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438808" y="3022600"/>
            <a:ext cx="4520768" cy="1219200"/>
          </a:xfrm>
          <a:prstGeom prst="rect">
            <a:avLst/>
          </a:prstGeom>
          <a:ln>
            <a:noFill/>
          </a:ln>
          <a:effectLst/>
        </p:spPr>
      </p:pic>
    </p:spTree>
    <p:extLst>
      <p:ext uri="{BB962C8B-B14F-4D97-AF65-F5344CB8AC3E}">
        <p14:creationId xmlns:p14="http://schemas.microsoft.com/office/powerpoint/2010/main" val="35074187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Recent Customers</a:t>
            </a:r>
          </a:p>
        </p:txBody>
      </p:sp>
      <p:sp>
        <p:nvSpPr>
          <p:cNvPr id="3" name="Content Placeholder 2"/>
          <p:cNvSpPr>
            <a:spLocks noGrp="1"/>
          </p:cNvSpPr>
          <p:nvPr>
            <p:ph idx="1"/>
          </p:nvPr>
        </p:nvSpPr>
        <p:spPr>
          <a:xfrm>
            <a:off x="384637" y="1977497"/>
            <a:ext cx="11209639" cy="3372644"/>
          </a:xfrm>
        </p:spPr>
        <p:txBody>
          <a:bodyPr numCol="4">
            <a:noAutofit/>
          </a:bodyPr>
          <a:lstStyle/>
          <a:p>
            <a:r>
              <a:rPr lang="en-US" sz="1200" dirty="0"/>
              <a:t>Kansas City Royals</a:t>
            </a:r>
          </a:p>
          <a:p>
            <a:r>
              <a:rPr lang="en-US" sz="1200" dirty="0"/>
              <a:t>Pittsburgh Pirates </a:t>
            </a:r>
          </a:p>
          <a:p>
            <a:r>
              <a:rPr lang="en-US" sz="1200" dirty="0"/>
              <a:t>Buffalo </a:t>
            </a:r>
            <a:r>
              <a:rPr lang="en-US" sz="1200" dirty="0" err="1"/>
              <a:t>Sabres</a:t>
            </a:r>
            <a:endParaRPr lang="en-US" sz="1200" dirty="0"/>
          </a:p>
          <a:p>
            <a:r>
              <a:rPr lang="en-US" sz="1200" dirty="0"/>
              <a:t>Colorado Rockies</a:t>
            </a:r>
          </a:p>
          <a:p>
            <a:r>
              <a:rPr lang="en-US" sz="1200" dirty="0"/>
              <a:t>Atlanta Falcons</a:t>
            </a:r>
          </a:p>
          <a:p>
            <a:r>
              <a:rPr lang="en-US" sz="1200" dirty="0"/>
              <a:t>NBC Sports</a:t>
            </a:r>
          </a:p>
          <a:p>
            <a:r>
              <a:rPr lang="en-US" sz="1200" dirty="0"/>
              <a:t>Alamo Dome </a:t>
            </a:r>
          </a:p>
          <a:p>
            <a:r>
              <a:rPr lang="en-US" sz="1200" dirty="0"/>
              <a:t>College Football Championship</a:t>
            </a:r>
          </a:p>
          <a:p>
            <a:r>
              <a:rPr lang="en-US" sz="1200" dirty="0"/>
              <a:t>Winter Classic</a:t>
            </a:r>
          </a:p>
          <a:p>
            <a:r>
              <a:rPr lang="en-US" sz="1200" dirty="0"/>
              <a:t>New Jersey Devils</a:t>
            </a:r>
          </a:p>
          <a:p>
            <a:r>
              <a:rPr lang="en-US" sz="1200" dirty="0"/>
              <a:t>Cleveland Indians</a:t>
            </a:r>
          </a:p>
          <a:p>
            <a:r>
              <a:rPr lang="en-US" sz="1200" dirty="0"/>
              <a:t>Florida State</a:t>
            </a:r>
          </a:p>
          <a:p>
            <a:r>
              <a:rPr lang="en-US" sz="1200" dirty="0"/>
              <a:t>Philadelphia Phillies</a:t>
            </a:r>
          </a:p>
          <a:p>
            <a:r>
              <a:rPr lang="en-US" sz="1200" dirty="0"/>
              <a:t>Atlanta Braves</a:t>
            </a:r>
          </a:p>
          <a:p>
            <a:r>
              <a:rPr lang="en-US" sz="1200" dirty="0"/>
              <a:t>Superbowl 51, 52,  &amp; 53</a:t>
            </a:r>
          </a:p>
          <a:p>
            <a:r>
              <a:rPr lang="en-US" sz="1200" dirty="0"/>
              <a:t>St. Louis Blues</a:t>
            </a:r>
          </a:p>
          <a:p>
            <a:r>
              <a:rPr lang="en-US" sz="1200" dirty="0"/>
              <a:t>Seattle Mariners</a:t>
            </a:r>
          </a:p>
          <a:p>
            <a:r>
              <a:rPr lang="en-US" sz="1200" dirty="0"/>
              <a:t>New York Mets</a:t>
            </a:r>
          </a:p>
          <a:p>
            <a:r>
              <a:rPr lang="en-US" sz="1200" dirty="0"/>
              <a:t>NFL Draft</a:t>
            </a:r>
          </a:p>
          <a:p>
            <a:r>
              <a:rPr lang="en-US" sz="1200" dirty="0"/>
              <a:t>Edmonton Oilers</a:t>
            </a:r>
          </a:p>
          <a:p>
            <a:r>
              <a:rPr lang="en-US" sz="1200" dirty="0"/>
              <a:t>LinkedIn</a:t>
            </a:r>
          </a:p>
          <a:p>
            <a:r>
              <a:rPr lang="en-US" sz="1200" dirty="0"/>
              <a:t>The Switch - TVG</a:t>
            </a:r>
          </a:p>
          <a:p>
            <a:r>
              <a:rPr lang="en-US" sz="1200" dirty="0"/>
              <a:t>NCCA FINAL FOUR</a:t>
            </a:r>
          </a:p>
          <a:p>
            <a:r>
              <a:rPr lang="en-US" sz="1200" dirty="0"/>
              <a:t>Adelaide Oval</a:t>
            </a:r>
          </a:p>
          <a:p>
            <a:r>
              <a:rPr lang="en-US" sz="1200" dirty="0"/>
              <a:t>Philadelphia Eagles</a:t>
            </a:r>
          </a:p>
          <a:p>
            <a:r>
              <a:rPr lang="en-US" sz="1200" dirty="0"/>
              <a:t>Minnesota Lynx</a:t>
            </a:r>
          </a:p>
          <a:p>
            <a:r>
              <a:rPr lang="en-US" sz="1200" dirty="0"/>
              <a:t>University of Pittsburgh</a:t>
            </a:r>
          </a:p>
          <a:p>
            <a:r>
              <a:rPr lang="en-US" sz="1200" dirty="0"/>
              <a:t>Tennessee Titans</a:t>
            </a:r>
          </a:p>
          <a:p>
            <a:r>
              <a:rPr lang="en-US" sz="1200" dirty="0"/>
              <a:t>Atlanta Hawks</a:t>
            </a:r>
          </a:p>
          <a:p>
            <a:r>
              <a:rPr lang="en-US" sz="1200" dirty="0"/>
              <a:t>Baltimore Ravens</a:t>
            </a:r>
          </a:p>
          <a:p>
            <a:r>
              <a:rPr lang="en-US" sz="1200" dirty="0"/>
              <a:t>Wells Fargo Center</a:t>
            </a:r>
          </a:p>
          <a:p>
            <a:r>
              <a:rPr lang="en-US" sz="1200" dirty="0"/>
              <a:t>University of Arizona</a:t>
            </a:r>
          </a:p>
          <a:p>
            <a:r>
              <a:rPr lang="en-US" sz="1200" dirty="0"/>
              <a:t>Nashville Predators</a:t>
            </a:r>
          </a:p>
          <a:p>
            <a:r>
              <a:rPr lang="en-US" sz="1200" dirty="0"/>
              <a:t>Miami Dolphins</a:t>
            </a:r>
          </a:p>
          <a:p>
            <a:r>
              <a:rPr lang="en-US" sz="1200" dirty="0"/>
              <a:t>New Jersey Devils</a:t>
            </a:r>
          </a:p>
          <a:p>
            <a:r>
              <a:rPr lang="en-US" sz="1200" dirty="0"/>
              <a:t>NBC Sports- SNF</a:t>
            </a:r>
          </a:p>
          <a:p>
            <a:r>
              <a:rPr lang="en-US" sz="1200" dirty="0"/>
              <a:t>Marquette University</a:t>
            </a:r>
          </a:p>
          <a:p>
            <a:r>
              <a:rPr lang="en-US" sz="1200" dirty="0"/>
              <a:t>University of Central Florida</a:t>
            </a:r>
          </a:p>
          <a:p>
            <a:r>
              <a:rPr lang="en-US" sz="1200" dirty="0"/>
              <a:t>Tampa Bay Bucs</a:t>
            </a:r>
          </a:p>
          <a:p>
            <a:r>
              <a:rPr lang="en-US" sz="1200" dirty="0"/>
              <a:t>MCG Etihad</a:t>
            </a:r>
          </a:p>
          <a:p>
            <a:r>
              <a:rPr lang="en-US" sz="1200" dirty="0"/>
              <a:t>University of Louisville</a:t>
            </a:r>
          </a:p>
          <a:p>
            <a:r>
              <a:rPr lang="en-US" sz="1200" dirty="0"/>
              <a:t>TVG Betfair </a:t>
            </a:r>
          </a:p>
          <a:p>
            <a:r>
              <a:rPr lang="en-US" sz="1200" dirty="0" err="1"/>
              <a:t>Sistemas</a:t>
            </a:r>
            <a:r>
              <a:rPr lang="en-US" sz="1200" dirty="0"/>
              <a:t> </a:t>
            </a:r>
          </a:p>
          <a:p>
            <a:r>
              <a:rPr lang="en-US" sz="1200" dirty="0"/>
              <a:t>Sydney Cricket Grounds</a:t>
            </a:r>
          </a:p>
          <a:p>
            <a:r>
              <a:rPr lang="en-US" sz="1200" dirty="0"/>
              <a:t>Minnesota Timberwolves</a:t>
            </a:r>
          </a:p>
          <a:p>
            <a:r>
              <a:rPr lang="en-US" sz="1200" dirty="0"/>
              <a:t>Microsoft Corporation</a:t>
            </a:r>
          </a:p>
          <a:p>
            <a:r>
              <a:rPr lang="en-US" sz="1200" dirty="0"/>
              <a:t>Arizona Cardinals</a:t>
            </a:r>
          </a:p>
          <a:p>
            <a:r>
              <a:rPr lang="en-US" sz="1200" dirty="0"/>
              <a:t>DGMO</a:t>
            </a:r>
          </a:p>
          <a:p>
            <a:r>
              <a:rPr lang="en-US" sz="1200" dirty="0"/>
              <a:t>Arlington eSports Stadium</a:t>
            </a:r>
          </a:p>
          <a:p>
            <a:r>
              <a:rPr lang="en-US" sz="1200" dirty="0"/>
              <a:t>CRTV</a:t>
            </a:r>
          </a:p>
          <a:p>
            <a:r>
              <a:rPr lang="en-US" sz="1200" dirty="0"/>
              <a:t>Accenture</a:t>
            </a:r>
          </a:p>
          <a:p>
            <a:r>
              <a:rPr lang="en-US" sz="1200" dirty="0"/>
              <a:t>ABC Disney</a:t>
            </a:r>
          </a:p>
          <a:p>
            <a:r>
              <a:rPr lang="en-US" sz="1200" dirty="0"/>
              <a:t>RIOT! Games</a:t>
            </a:r>
          </a:p>
          <a:p>
            <a:r>
              <a:rPr lang="en-US" sz="1200" dirty="0"/>
              <a:t>Turtle ESL</a:t>
            </a:r>
          </a:p>
          <a:p>
            <a:r>
              <a:rPr lang="en-US" sz="1200" dirty="0"/>
              <a:t>And many more!</a:t>
            </a:r>
          </a:p>
          <a:p>
            <a:endParaRPr lang="en-US" sz="1200" dirty="0"/>
          </a:p>
        </p:txBody>
      </p:sp>
      <p:pic>
        <p:nvPicPr>
          <p:cNvPr id="5" name="Picture 4">
            <a:extLst>
              <a:ext uri="{FF2B5EF4-FFF2-40B4-BE49-F238E27FC236}">
                <a16:creationId xmlns:a16="http://schemas.microsoft.com/office/drawing/2014/main" id="{255908AB-040C-441E-9FEE-4613EC707037}"/>
              </a:ext>
            </a:extLst>
          </p:cNvPr>
          <p:cNvPicPr>
            <a:picLocks noChangeAspect="1"/>
          </p:cNvPicPr>
          <p:nvPr/>
        </p:nvPicPr>
        <p:blipFill>
          <a:blip r:embed="rId2"/>
          <a:stretch>
            <a:fillRect/>
          </a:stretch>
        </p:blipFill>
        <p:spPr>
          <a:xfrm>
            <a:off x="11013898" y="810413"/>
            <a:ext cx="1178103" cy="5706811"/>
          </a:xfrm>
          <a:prstGeom prst="rect">
            <a:avLst/>
          </a:prstGeom>
        </p:spPr>
      </p:pic>
    </p:spTree>
    <p:extLst>
      <p:ext uri="{BB962C8B-B14F-4D97-AF65-F5344CB8AC3E}">
        <p14:creationId xmlns:p14="http://schemas.microsoft.com/office/powerpoint/2010/main" val="17675071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Contacts</a:t>
            </a:r>
          </a:p>
        </p:txBody>
      </p:sp>
      <p:pic>
        <p:nvPicPr>
          <p:cNvPr id="5" name="Picture 4">
            <a:extLst>
              <a:ext uri="{FF2B5EF4-FFF2-40B4-BE49-F238E27FC236}">
                <a16:creationId xmlns:a16="http://schemas.microsoft.com/office/drawing/2014/main" id="{255908AB-040C-441E-9FEE-4613EC707037}"/>
              </a:ext>
            </a:extLst>
          </p:cNvPr>
          <p:cNvPicPr>
            <a:picLocks noChangeAspect="1"/>
          </p:cNvPicPr>
          <p:nvPr/>
        </p:nvPicPr>
        <p:blipFill>
          <a:blip r:embed="rId2"/>
          <a:stretch>
            <a:fillRect/>
          </a:stretch>
        </p:blipFill>
        <p:spPr>
          <a:xfrm>
            <a:off x="11013898" y="810413"/>
            <a:ext cx="1178103" cy="5706811"/>
          </a:xfrm>
          <a:prstGeom prst="rect">
            <a:avLst/>
          </a:prstGeom>
        </p:spPr>
      </p:pic>
      <p:sp>
        <p:nvSpPr>
          <p:cNvPr id="6" name="Content Placeholder 5">
            <a:extLst>
              <a:ext uri="{FF2B5EF4-FFF2-40B4-BE49-F238E27FC236}">
                <a16:creationId xmlns:a16="http://schemas.microsoft.com/office/drawing/2014/main" id="{4854EAFF-0980-4DA7-B3CE-CEFFD4725F8A}"/>
              </a:ext>
            </a:extLst>
          </p:cNvPr>
          <p:cNvSpPr>
            <a:spLocks noGrp="1"/>
          </p:cNvSpPr>
          <p:nvPr>
            <p:ph idx="1"/>
          </p:nvPr>
        </p:nvSpPr>
        <p:spPr>
          <a:xfrm>
            <a:off x="1716945" y="1692875"/>
            <a:ext cx="3006104" cy="4479325"/>
          </a:xfrm>
        </p:spPr>
        <p:txBody>
          <a:bodyPr>
            <a:normAutofit fontScale="47500" lnSpcReduction="20000"/>
          </a:bodyPr>
          <a:lstStyle/>
          <a:p>
            <a:pPr marL="0" indent="0">
              <a:buNone/>
            </a:pPr>
            <a:r>
              <a:rPr lang="en-US" b="1" dirty="0"/>
              <a:t>Jim Doyle</a:t>
            </a:r>
          </a:p>
          <a:p>
            <a:pPr marL="0" indent="0">
              <a:buNone/>
            </a:pPr>
            <a:r>
              <a:rPr lang="en-US" dirty="0"/>
              <a:t>Director of Creative Services</a:t>
            </a:r>
          </a:p>
          <a:p>
            <a:pPr marL="0" indent="0">
              <a:buNone/>
            </a:pPr>
            <a:r>
              <a:rPr lang="en-US" dirty="0"/>
              <a:t>O: (613) 228-0688 ext. 4316</a:t>
            </a:r>
          </a:p>
          <a:p>
            <a:pPr marL="0" indent="0">
              <a:buNone/>
            </a:pPr>
            <a:r>
              <a:rPr lang="en-US" dirty="0"/>
              <a:t>M: (804) 382-6893</a:t>
            </a:r>
          </a:p>
          <a:p>
            <a:pPr marL="0" indent="0">
              <a:buNone/>
            </a:pPr>
            <a:r>
              <a:rPr lang="en-US" dirty="0">
                <a:hlinkClick r:id="rId3"/>
              </a:rPr>
              <a:t>jdoyle@rossvideo.com</a:t>
            </a:r>
            <a:r>
              <a:rPr lang="en-US" dirty="0"/>
              <a:t> </a:t>
            </a:r>
          </a:p>
          <a:p>
            <a:endParaRPr lang="en-US" dirty="0"/>
          </a:p>
          <a:p>
            <a:pPr marL="0" indent="0">
              <a:buNone/>
            </a:pPr>
            <a:r>
              <a:rPr lang="en-US" b="1" dirty="0"/>
              <a:t>Alikhan Manji</a:t>
            </a:r>
          </a:p>
          <a:p>
            <a:pPr marL="0" indent="0">
              <a:buNone/>
            </a:pPr>
            <a:r>
              <a:rPr lang="en-US" dirty="0"/>
              <a:t>Project Coordinator, Creative Services</a:t>
            </a:r>
          </a:p>
          <a:p>
            <a:pPr marL="0" indent="0">
              <a:buNone/>
            </a:pPr>
            <a:r>
              <a:rPr lang="en-US" dirty="0">
                <a:hlinkClick r:id="rId4"/>
              </a:rPr>
              <a:t>amanji@rossvideo.com</a:t>
            </a:r>
            <a:r>
              <a:rPr lang="en-US" dirty="0"/>
              <a:t> </a:t>
            </a:r>
          </a:p>
          <a:p>
            <a:pPr marL="0" indent="0">
              <a:buNone/>
            </a:pPr>
            <a:r>
              <a:rPr lang="en-US" dirty="0"/>
              <a:t>O: (613) 228-0688 ext. 4372</a:t>
            </a:r>
          </a:p>
          <a:p>
            <a:pPr marL="0" indent="0">
              <a:buNone/>
            </a:pPr>
            <a:r>
              <a:rPr lang="en-US" dirty="0"/>
              <a:t>M: (613) 355-7746</a:t>
            </a:r>
          </a:p>
          <a:p>
            <a:pPr marL="0" indent="0">
              <a:buNone/>
            </a:pPr>
            <a:endParaRPr lang="en-US" b="1" dirty="0"/>
          </a:p>
          <a:p>
            <a:pPr marL="0" indent="0">
              <a:buNone/>
            </a:pPr>
            <a:r>
              <a:rPr lang="en-US" b="1" dirty="0"/>
              <a:t>Bryan A. Bray</a:t>
            </a:r>
          </a:p>
          <a:p>
            <a:pPr marL="0" indent="0">
              <a:buNone/>
            </a:pPr>
            <a:r>
              <a:rPr lang="en-US" dirty="0"/>
              <a:t>RSVP Project Manager</a:t>
            </a:r>
          </a:p>
          <a:p>
            <a:pPr marL="0" indent="0">
              <a:buNone/>
            </a:pPr>
            <a:r>
              <a:rPr lang="en-US" dirty="0"/>
              <a:t>M: 254.709.7196</a:t>
            </a:r>
          </a:p>
          <a:p>
            <a:pPr marL="0" indent="0">
              <a:buNone/>
            </a:pPr>
            <a:r>
              <a:rPr lang="en-US" dirty="0"/>
              <a:t>O: 613.652.4886 ext.4178</a:t>
            </a:r>
          </a:p>
          <a:p>
            <a:pPr marL="0" indent="0">
              <a:buNone/>
            </a:pPr>
            <a:r>
              <a:rPr lang="en-US" dirty="0"/>
              <a:t>E: </a:t>
            </a:r>
            <a:r>
              <a:rPr lang="en-US" dirty="0">
                <a:hlinkClick r:id="rId5"/>
              </a:rPr>
              <a:t>bbray@rossvideo.com</a:t>
            </a:r>
            <a:r>
              <a:rPr lang="en-US" dirty="0"/>
              <a:t> </a:t>
            </a:r>
          </a:p>
        </p:txBody>
      </p:sp>
      <p:sp>
        <p:nvSpPr>
          <p:cNvPr id="7" name="Content Placeholder 5">
            <a:extLst>
              <a:ext uri="{FF2B5EF4-FFF2-40B4-BE49-F238E27FC236}">
                <a16:creationId xmlns:a16="http://schemas.microsoft.com/office/drawing/2014/main" id="{CC861F70-327B-4BE0-A83D-A00301FC1CE8}"/>
              </a:ext>
            </a:extLst>
          </p:cNvPr>
          <p:cNvSpPr txBox="1">
            <a:spLocks/>
          </p:cNvSpPr>
          <p:nvPr/>
        </p:nvSpPr>
        <p:spPr>
          <a:xfrm>
            <a:off x="4579953" y="1616186"/>
            <a:ext cx="3191864" cy="4556014"/>
          </a:xfrm>
          <a:prstGeom prst="rect">
            <a:avLst/>
          </a:prstGeom>
        </p:spPr>
        <p:txBody>
          <a:bodyPr vert="horz" lIns="121920" tIns="60960" rIns="121920" bIns="60960" rtlCol="0">
            <a:normAutofit fontScale="47500" lnSpcReduction="20000"/>
          </a:bodyPr>
          <a:lstStyle>
            <a:lvl1pPr marL="342900" indent="-3429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buNone/>
            </a:pPr>
            <a:r>
              <a:rPr lang="en-US" sz="2400" b="1" dirty="0"/>
              <a:t>Terry Daily</a:t>
            </a:r>
          </a:p>
          <a:p>
            <a:pPr marL="0" indent="0">
              <a:lnSpc>
                <a:spcPct val="120000"/>
              </a:lnSpc>
              <a:buNone/>
            </a:pPr>
            <a:r>
              <a:rPr lang="en-US" sz="2400" dirty="0"/>
              <a:t>Sr. Designer &amp; </a:t>
            </a:r>
          </a:p>
          <a:p>
            <a:pPr marL="0" indent="0">
              <a:lnSpc>
                <a:spcPct val="120000"/>
              </a:lnSpc>
              <a:buNone/>
            </a:pPr>
            <a:r>
              <a:rPr lang="en-US" sz="2400" dirty="0"/>
              <a:t>Virtual Productions Specialist</a:t>
            </a:r>
          </a:p>
          <a:p>
            <a:pPr marL="0" indent="0">
              <a:lnSpc>
                <a:spcPct val="120000"/>
              </a:lnSpc>
              <a:buNone/>
            </a:pPr>
            <a:r>
              <a:rPr lang="en-US" sz="2400" dirty="0"/>
              <a:t>O: 613.652.4886 ext. 4367</a:t>
            </a:r>
          </a:p>
          <a:p>
            <a:pPr marL="0" indent="0">
              <a:lnSpc>
                <a:spcPct val="120000"/>
              </a:lnSpc>
              <a:buNone/>
            </a:pPr>
            <a:r>
              <a:rPr lang="en-US" sz="2400" dirty="0"/>
              <a:t>M: 512.364.1068</a:t>
            </a:r>
          </a:p>
          <a:p>
            <a:pPr marL="0" indent="0">
              <a:lnSpc>
                <a:spcPct val="120000"/>
              </a:lnSpc>
              <a:buNone/>
            </a:pPr>
            <a:r>
              <a:rPr lang="en-US" sz="2400" dirty="0">
                <a:hlinkClick r:id="rId6"/>
              </a:rPr>
              <a:t>tdaily@rossvideo.com</a:t>
            </a:r>
            <a:r>
              <a:rPr lang="en-US" sz="2400" dirty="0"/>
              <a:t> </a:t>
            </a:r>
          </a:p>
          <a:p>
            <a:pPr marL="0" indent="0">
              <a:lnSpc>
                <a:spcPct val="120000"/>
              </a:lnSpc>
              <a:buNone/>
            </a:pPr>
            <a:endParaRPr lang="en-US" sz="2400" dirty="0"/>
          </a:p>
          <a:p>
            <a:pPr marL="0" indent="0">
              <a:lnSpc>
                <a:spcPct val="120000"/>
              </a:lnSpc>
              <a:buNone/>
            </a:pPr>
            <a:r>
              <a:rPr lang="en-US" sz="2400" b="1" dirty="0"/>
              <a:t>Matt Zidik</a:t>
            </a:r>
          </a:p>
          <a:p>
            <a:pPr marL="0" indent="0">
              <a:lnSpc>
                <a:spcPct val="120000"/>
              </a:lnSpc>
              <a:buNone/>
            </a:pPr>
            <a:r>
              <a:rPr lang="en-US" sz="2400" dirty="0"/>
              <a:t>Art Director</a:t>
            </a:r>
          </a:p>
          <a:p>
            <a:pPr marL="0" indent="0">
              <a:lnSpc>
                <a:spcPct val="120000"/>
              </a:lnSpc>
              <a:buNone/>
            </a:pPr>
            <a:r>
              <a:rPr lang="en-US" sz="2400" dirty="0">
                <a:hlinkClick r:id="rId7"/>
              </a:rPr>
              <a:t>mzidik@rossvideo.com</a:t>
            </a:r>
            <a:endParaRPr lang="en-US" sz="2400" dirty="0"/>
          </a:p>
          <a:p>
            <a:pPr marL="0" indent="0">
              <a:lnSpc>
                <a:spcPct val="120000"/>
              </a:lnSpc>
              <a:buNone/>
            </a:pPr>
            <a:endParaRPr lang="en-US" sz="2400" b="1" dirty="0"/>
          </a:p>
          <a:p>
            <a:pPr marL="0" indent="0">
              <a:lnSpc>
                <a:spcPct val="120000"/>
              </a:lnSpc>
              <a:buNone/>
            </a:pPr>
            <a:r>
              <a:rPr lang="en-US" sz="2400" b="1" dirty="0"/>
              <a:t>Chris Mollomo</a:t>
            </a:r>
          </a:p>
          <a:p>
            <a:pPr marL="0" indent="0">
              <a:lnSpc>
                <a:spcPct val="120000"/>
              </a:lnSpc>
              <a:buNone/>
            </a:pPr>
            <a:r>
              <a:rPr lang="en-US" sz="2400" dirty="0"/>
              <a:t>Manager, Virtual Design Group</a:t>
            </a:r>
          </a:p>
          <a:p>
            <a:pPr marL="0" indent="0">
              <a:lnSpc>
                <a:spcPct val="120000"/>
              </a:lnSpc>
              <a:buNone/>
            </a:pPr>
            <a:r>
              <a:rPr lang="en-US" sz="2400" dirty="0"/>
              <a:t>+1 (413) 717-1588</a:t>
            </a:r>
          </a:p>
          <a:p>
            <a:pPr marL="0" indent="0">
              <a:lnSpc>
                <a:spcPct val="120000"/>
              </a:lnSpc>
              <a:buNone/>
            </a:pPr>
            <a:r>
              <a:rPr lang="en-US" sz="2400" dirty="0">
                <a:hlinkClick r:id="rId8"/>
              </a:rPr>
              <a:t>cmollomo@rossvideo.com</a:t>
            </a:r>
            <a:r>
              <a:rPr lang="en-US" sz="2400" dirty="0"/>
              <a:t> </a:t>
            </a:r>
          </a:p>
          <a:p>
            <a:pPr marL="0" indent="0">
              <a:lnSpc>
                <a:spcPct val="120000"/>
              </a:lnSpc>
              <a:buNone/>
            </a:pPr>
            <a:endParaRPr lang="en-US" sz="2400" dirty="0"/>
          </a:p>
          <a:p>
            <a:pPr marL="0" indent="0">
              <a:lnSpc>
                <a:spcPct val="120000"/>
              </a:lnSpc>
              <a:buNone/>
            </a:pPr>
            <a:r>
              <a:rPr lang="en-US" sz="2400" b="1" dirty="0"/>
              <a:t>Matt Marion</a:t>
            </a:r>
          </a:p>
          <a:p>
            <a:pPr marL="0" indent="0">
              <a:lnSpc>
                <a:spcPct val="120000"/>
              </a:lnSpc>
              <a:buNone/>
            </a:pPr>
            <a:r>
              <a:rPr lang="en-US" sz="2400" dirty="0"/>
              <a:t>Triggering and Control</a:t>
            </a:r>
          </a:p>
          <a:p>
            <a:pPr marL="0" indent="0">
              <a:lnSpc>
                <a:spcPct val="120000"/>
              </a:lnSpc>
              <a:buNone/>
            </a:pPr>
            <a:r>
              <a:rPr lang="en-US" sz="2400" dirty="0"/>
              <a:t>+1 (343) 996-4978</a:t>
            </a:r>
          </a:p>
          <a:p>
            <a:pPr marL="0" indent="0">
              <a:lnSpc>
                <a:spcPct val="120000"/>
              </a:lnSpc>
              <a:buNone/>
            </a:pPr>
            <a:r>
              <a:rPr lang="en-US" sz="2400" dirty="0">
                <a:hlinkClick r:id="rId9"/>
              </a:rPr>
              <a:t>mmarion@rossvideo.com</a:t>
            </a:r>
            <a:r>
              <a:rPr lang="en-US" sz="2400" dirty="0"/>
              <a:t> </a:t>
            </a:r>
          </a:p>
          <a:p>
            <a:pPr marL="0" indent="0">
              <a:lnSpc>
                <a:spcPct val="120000"/>
              </a:lnSpc>
              <a:buNone/>
            </a:pPr>
            <a:endParaRPr lang="en-US" sz="2400" dirty="0"/>
          </a:p>
          <a:p>
            <a:pPr marL="0" indent="0">
              <a:lnSpc>
                <a:spcPct val="120000"/>
              </a:lnSpc>
              <a:buNone/>
            </a:pPr>
            <a:endParaRPr lang="en-US" sz="2400" dirty="0"/>
          </a:p>
          <a:p>
            <a:pPr marL="0" indent="0">
              <a:buNone/>
            </a:pPr>
            <a:endParaRPr lang="en-US" sz="2400" dirty="0"/>
          </a:p>
        </p:txBody>
      </p:sp>
    </p:spTree>
    <p:extLst>
      <p:ext uri="{BB962C8B-B14F-4D97-AF65-F5344CB8AC3E}">
        <p14:creationId xmlns:p14="http://schemas.microsoft.com/office/powerpoint/2010/main" val="4082294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937CDD7-222A-402E-94EC-F25FE0A41DD8}"/>
              </a:ext>
            </a:extLst>
          </p:cNvPr>
          <p:cNvSpPr>
            <a:spLocks noGrp="1"/>
          </p:cNvSpPr>
          <p:nvPr>
            <p:ph idx="1"/>
          </p:nvPr>
        </p:nvSpPr>
        <p:spPr>
          <a:xfrm>
            <a:off x="5020351" y="1692876"/>
            <a:ext cx="6619715" cy="4077729"/>
          </a:xfrm>
        </p:spPr>
        <p:txBody>
          <a:bodyPr anchor="ctr">
            <a:normAutofit/>
          </a:bodyPr>
          <a:lstStyle/>
          <a:p>
            <a:pPr marL="0" indent="0">
              <a:buNone/>
            </a:pPr>
            <a:r>
              <a:rPr lang="en-US" b="1" dirty="0"/>
              <a:t>Triggering &amp; Control</a:t>
            </a:r>
          </a:p>
          <a:p>
            <a:pPr marL="0" indent="0">
              <a:buNone/>
            </a:pPr>
            <a:r>
              <a:rPr lang="en-US" dirty="0"/>
              <a:t>Graphics are only part of the story; device and playback control are what make it all sing, and Rocket Surgery creates scalable </a:t>
            </a:r>
            <a:r>
              <a:rPr lang="en-US" dirty="0" err="1"/>
              <a:t>DashBoard</a:t>
            </a:r>
            <a:r>
              <a:rPr lang="en-US" dirty="0"/>
              <a:t> control systems specific to your needs. As with XPression, the Rocket has direct access to Ross development resources, ensuring the highest-quality triggering &amp; control system.</a:t>
            </a:r>
          </a:p>
        </p:txBody>
      </p:sp>
      <p:pic>
        <p:nvPicPr>
          <p:cNvPr id="10" name="Picture 9">
            <a:extLst>
              <a:ext uri="{FF2B5EF4-FFF2-40B4-BE49-F238E27FC236}">
                <a16:creationId xmlns:a16="http://schemas.microsoft.com/office/drawing/2014/main" id="{D743BEE0-54DF-453A-848F-85F1A861DF0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438808" y="3022600"/>
            <a:ext cx="4520768" cy="1219200"/>
          </a:xfrm>
          <a:prstGeom prst="rect">
            <a:avLst/>
          </a:prstGeom>
          <a:ln>
            <a:noFill/>
          </a:ln>
          <a:effectLst/>
        </p:spPr>
      </p:pic>
    </p:spTree>
    <p:extLst>
      <p:ext uri="{BB962C8B-B14F-4D97-AF65-F5344CB8AC3E}">
        <p14:creationId xmlns:p14="http://schemas.microsoft.com/office/powerpoint/2010/main" val="23382942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A5C8D9A-C993-4127-B527-C290A21147B7}"/>
              </a:ext>
            </a:extLst>
          </p:cNvPr>
          <p:cNvSpPr>
            <a:spLocks noGrp="1"/>
          </p:cNvSpPr>
          <p:nvPr>
            <p:ph type="title"/>
          </p:nvPr>
        </p:nvSpPr>
        <p:spPr>
          <a:xfrm>
            <a:off x="963084" y="3843850"/>
            <a:ext cx="4010072" cy="1362075"/>
          </a:xfrm>
        </p:spPr>
        <p:txBody>
          <a:bodyPr>
            <a:normAutofit fontScale="90000"/>
          </a:bodyPr>
          <a:lstStyle/>
          <a:p>
            <a:r>
              <a:rPr lang="en-US" dirty="0"/>
              <a:t>Elections &amp; Data</a:t>
            </a:r>
          </a:p>
        </p:txBody>
      </p:sp>
      <p:sp>
        <p:nvSpPr>
          <p:cNvPr id="9" name="Text Placeholder 8">
            <a:extLst>
              <a:ext uri="{FF2B5EF4-FFF2-40B4-BE49-F238E27FC236}">
                <a16:creationId xmlns:a16="http://schemas.microsoft.com/office/drawing/2014/main" id="{EAB2CE47-4919-4A12-B972-A83A457232FA}"/>
              </a:ext>
            </a:extLst>
          </p:cNvPr>
          <p:cNvSpPr>
            <a:spLocks noGrp="1"/>
          </p:cNvSpPr>
          <p:nvPr>
            <p:ph type="body" idx="1"/>
          </p:nvPr>
        </p:nvSpPr>
        <p:spPr>
          <a:xfrm>
            <a:off x="963084" y="2343662"/>
            <a:ext cx="4010072" cy="1500187"/>
          </a:xfrm>
        </p:spPr>
        <p:txBody>
          <a:bodyPr/>
          <a:lstStyle/>
          <a:p>
            <a:r>
              <a:rPr lang="en-US" dirty="0"/>
              <a:t>Triggering &amp; Control</a:t>
            </a:r>
          </a:p>
        </p:txBody>
      </p:sp>
      <p:pic>
        <p:nvPicPr>
          <p:cNvPr id="14" name="Picture 13">
            <a:hlinkClick r:id="rId2"/>
            <a:extLst>
              <a:ext uri="{FF2B5EF4-FFF2-40B4-BE49-F238E27FC236}">
                <a16:creationId xmlns:a16="http://schemas.microsoft.com/office/drawing/2014/main" id="{20C62220-BD33-47A1-83A1-34CC25D8EC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62655" y="1564647"/>
            <a:ext cx="6263629" cy="35232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9668165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E2F9D-15CC-4E1C-9941-B7F8C397C493}"/>
              </a:ext>
            </a:extLst>
          </p:cNvPr>
          <p:cNvSpPr>
            <a:spLocks noGrp="1"/>
          </p:cNvSpPr>
          <p:nvPr>
            <p:ph type="title"/>
          </p:nvPr>
        </p:nvSpPr>
        <p:spPr>
          <a:xfrm>
            <a:off x="430429" y="224865"/>
            <a:ext cx="5282474" cy="894557"/>
          </a:xfrm>
        </p:spPr>
        <p:txBody>
          <a:bodyPr/>
          <a:lstStyle/>
          <a:p>
            <a:r>
              <a:rPr lang="en-US" b="1" dirty="0"/>
              <a:t>Election Data – JSON/XML</a:t>
            </a:r>
            <a:endParaRPr lang="en-US" dirty="0"/>
          </a:p>
        </p:txBody>
      </p:sp>
      <p:sp>
        <p:nvSpPr>
          <p:cNvPr id="3" name="Content Placeholder 2">
            <a:extLst>
              <a:ext uri="{FF2B5EF4-FFF2-40B4-BE49-F238E27FC236}">
                <a16:creationId xmlns:a16="http://schemas.microsoft.com/office/drawing/2014/main" id="{F937CDD7-222A-402E-94EC-F25FE0A41DD8}"/>
              </a:ext>
            </a:extLst>
          </p:cNvPr>
          <p:cNvSpPr>
            <a:spLocks noGrp="1"/>
          </p:cNvSpPr>
          <p:nvPr>
            <p:ph idx="1"/>
          </p:nvPr>
        </p:nvSpPr>
        <p:spPr>
          <a:xfrm>
            <a:off x="5020351" y="1692876"/>
            <a:ext cx="6619715" cy="4077729"/>
          </a:xfrm>
        </p:spPr>
        <p:txBody>
          <a:bodyPr anchor="ctr">
            <a:normAutofit/>
          </a:bodyPr>
          <a:lstStyle/>
          <a:p>
            <a:r>
              <a:rPr lang="en-US" dirty="0"/>
              <a:t>Election data can most often be retrieved in either JSON or XML format</a:t>
            </a:r>
          </a:p>
          <a:p>
            <a:r>
              <a:rPr lang="en-US" dirty="0"/>
              <a:t>Built-in JSON parsing via JavaScript JSON object</a:t>
            </a:r>
          </a:p>
          <a:p>
            <a:r>
              <a:rPr lang="en-US" dirty="0"/>
              <a:t>XPath for XML parsing</a:t>
            </a:r>
          </a:p>
        </p:txBody>
      </p:sp>
      <p:pic>
        <p:nvPicPr>
          <p:cNvPr id="10" name="Picture 9">
            <a:extLst>
              <a:ext uri="{FF2B5EF4-FFF2-40B4-BE49-F238E27FC236}">
                <a16:creationId xmlns:a16="http://schemas.microsoft.com/office/drawing/2014/main" id="{D743BEE0-54DF-453A-848F-85F1A861DF0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438808" y="3022600"/>
            <a:ext cx="4520768" cy="1219200"/>
          </a:xfrm>
          <a:prstGeom prst="rect">
            <a:avLst/>
          </a:prstGeom>
          <a:ln>
            <a:noFill/>
          </a:ln>
          <a:effectLst/>
        </p:spPr>
      </p:pic>
    </p:spTree>
    <p:extLst>
      <p:ext uri="{BB962C8B-B14F-4D97-AF65-F5344CB8AC3E}">
        <p14:creationId xmlns:p14="http://schemas.microsoft.com/office/powerpoint/2010/main" val="19513442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E2F9D-15CC-4E1C-9941-B7F8C397C493}"/>
              </a:ext>
            </a:extLst>
          </p:cNvPr>
          <p:cNvSpPr>
            <a:spLocks noGrp="1"/>
          </p:cNvSpPr>
          <p:nvPr>
            <p:ph type="title"/>
          </p:nvPr>
        </p:nvSpPr>
        <p:spPr>
          <a:xfrm>
            <a:off x="430428" y="224865"/>
            <a:ext cx="5752257" cy="894557"/>
          </a:xfrm>
        </p:spPr>
        <p:txBody>
          <a:bodyPr/>
          <a:lstStyle/>
          <a:p>
            <a:r>
              <a:rPr lang="en-US" b="1" dirty="0"/>
              <a:t>Election Data – Aggregation</a:t>
            </a:r>
            <a:endParaRPr lang="en-US" dirty="0"/>
          </a:p>
        </p:txBody>
      </p:sp>
      <p:sp>
        <p:nvSpPr>
          <p:cNvPr id="3" name="Content Placeholder 2">
            <a:extLst>
              <a:ext uri="{FF2B5EF4-FFF2-40B4-BE49-F238E27FC236}">
                <a16:creationId xmlns:a16="http://schemas.microsoft.com/office/drawing/2014/main" id="{F937CDD7-222A-402E-94EC-F25FE0A41DD8}"/>
              </a:ext>
            </a:extLst>
          </p:cNvPr>
          <p:cNvSpPr>
            <a:spLocks noGrp="1"/>
          </p:cNvSpPr>
          <p:nvPr>
            <p:ph idx="1"/>
          </p:nvPr>
        </p:nvSpPr>
        <p:spPr>
          <a:xfrm>
            <a:off x="5020351" y="1692876"/>
            <a:ext cx="6619715" cy="4077729"/>
          </a:xfrm>
        </p:spPr>
        <p:txBody>
          <a:bodyPr anchor="ctr">
            <a:normAutofit/>
          </a:bodyPr>
          <a:lstStyle/>
          <a:p>
            <a:r>
              <a:rPr lang="en-US" dirty="0"/>
              <a:t>JavaScript uses objects</a:t>
            </a:r>
          </a:p>
          <a:p>
            <a:r>
              <a:rPr lang="en-US" dirty="0"/>
              <a:t>Create custom objects with a combination of multiple objects</a:t>
            </a:r>
          </a:p>
          <a:p>
            <a:r>
              <a:rPr lang="en-US" dirty="0"/>
              <a:t>Combine XML and JSON into a single object in JavaScript</a:t>
            </a:r>
          </a:p>
        </p:txBody>
      </p:sp>
      <p:pic>
        <p:nvPicPr>
          <p:cNvPr id="10" name="Picture 9">
            <a:extLst>
              <a:ext uri="{FF2B5EF4-FFF2-40B4-BE49-F238E27FC236}">
                <a16:creationId xmlns:a16="http://schemas.microsoft.com/office/drawing/2014/main" id="{D743BEE0-54DF-453A-848F-85F1A861DF0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438808" y="3022600"/>
            <a:ext cx="4520768" cy="1219200"/>
          </a:xfrm>
          <a:prstGeom prst="rect">
            <a:avLst/>
          </a:prstGeom>
          <a:ln>
            <a:noFill/>
          </a:ln>
          <a:effectLst/>
        </p:spPr>
      </p:pic>
    </p:spTree>
    <p:extLst>
      <p:ext uri="{BB962C8B-B14F-4D97-AF65-F5344CB8AC3E}">
        <p14:creationId xmlns:p14="http://schemas.microsoft.com/office/powerpoint/2010/main" val="4598068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E2F9D-15CC-4E1C-9941-B7F8C397C493}"/>
              </a:ext>
            </a:extLst>
          </p:cNvPr>
          <p:cNvSpPr>
            <a:spLocks noGrp="1"/>
          </p:cNvSpPr>
          <p:nvPr>
            <p:ph type="title"/>
          </p:nvPr>
        </p:nvSpPr>
        <p:spPr>
          <a:xfrm>
            <a:off x="430429" y="224865"/>
            <a:ext cx="4499919" cy="894557"/>
          </a:xfrm>
        </p:spPr>
        <p:txBody>
          <a:bodyPr/>
          <a:lstStyle/>
          <a:p>
            <a:r>
              <a:rPr lang="en-US" b="1" dirty="0"/>
              <a:t>Retrieving the Data</a:t>
            </a:r>
            <a:endParaRPr lang="en-US" dirty="0"/>
          </a:p>
        </p:txBody>
      </p:sp>
      <p:sp>
        <p:nvSpPr>
          <p:cNvPr id="3" name="Content Placeholder 2">
            <a:extLst>
              <a:ext uri="{FF2B5EF4-FFF2-40B4-BE49-F238E27FC236}">
                <a16:creationId xmlns:a16="http://schemas.microsoft.com/office/drawing/2014/main" id="{F937CDD7-222A-402E-94EC-F25FE0A41DD8}"/>
              </a:ext>
            </a:extLst>
          </p:cNvPr>
          <p:cNvSpPr>
            <a:spLocks noGrp="1"/>
          </p:cNvSpPr>
          <p:nvPr>
            <p:ph idx="1"/>
          </p:nvPr>
        </p:nvSpPr>
        <p:spPr>
          <a:xfrm>
            <a:off x="5020351" y="1692876"/>
            <a:ext cx="6619715" cy="4077729"/>
          </a:xfrm>
        </p:spPr>
        <p:txBody>
          <a:bodyPr anchor="ctr">
            <a:normAutofit/>
          </a:bodyPr>
          <a:lstStyle/>
          <a:p>
            <a:pPr marL="0" indent="0">
              <a:buNone/>
            </a:pPr>
            <a:r>
              <a:rPr lang="en-US" dirty="0"/>
              <a:t>In </a:t>
            </a:r>
            <a:r>
              <a:rPr lang="en-US" dirty="0" err="1"/>
              <a:t>DashBoard</a:t>
            </a:r>
            <a:r>
              <a:rPr lang="en-US" dirty="0"/>
              <a:t> there are multiple ways to get data. From polling for it over HTTP to a direct socket connection where the data is automatically pushed to </a:t>
            </a:r>
            <a:r>
              <a:rPr lang="en-US" dirty="0" err="1"/>
              <a:t>DashBoard</a:t>
            </a:r>
            <a:r>
              <a:rPr lang="en-US" dirty="0"/>
              <a:t> to reading a file with the data in it.</a:t>
            </a:r>
          </a:p>
        </p:txBody>
      </p:sp>
      <p:pic>
        <p:nvPicPr>
          <p:cNvPr id="10" name="Picture 9">
            <a:extLst>
              <a:ext uri="{FF2B5EF4-FFF2-40B4-BE49-F238E27FC236}">
                <a16:creationId xmlns:a16="http://schemas.microsoft.com/office/drawing/2014/main" id="{D743BEE0-54DF-453A-848F-85F1A861DF0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438808" y="3022600"/>
            <a:ext cx="4520768" cy="1219200"/>
          </a:xfrm>
          <a:prstGeom prst="rect">
            <a:avLst/>
          </a:prstGeom>
          <a:ln>
            <a:noFill/>
          </a:ln>
          <a:effectLst/>
        </p:spPr>
      </p:pic>
    </p:spTree>
    <p:extLst>
      <p:ext uri="{BB962C8B-B14F-4D97-AF65-F5344CB8AC3E}">
        <p14:creationId xmlns:p14="http://schemas.microsoft.com/office/powerpoint/2010/main" val="11336301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E2F9D-15CC-4E1C-9941-B7F8C397C493}"/>
              </a:ext>
            </a:extLst>
          </p:cNvPr>
          <p:cNvSpPr>
            <a:spLocks noGrp="1"/>
          </p:cNvSpPr>
          <p:nvPr>
            <p:ph type="title"/>
          </p:nvPr>
        </p:nvSpPr>
        <p:spPr>
          <a:xfrm>
            <a:off x="430429" y="224865"/>
            <a:ext cx="6062650" cy="894557"/>
          </a:xfrm>
        </p:spPr>
        <p:txBody>
          <a:bodyPr/>
          <a:lstStyle/>
          <a:p>
            <a:r>
              <a:rPr lang="en-US" b="1" dirty="0"/>
              <a:t>Retrieving the Data - HTTP</a:t>
            </a:r>
            <a:endParaRPr lang="en-US" dirty="0"/>
          </a:p>
        </p:txBody>
      </p:sp>
      <p:sp>
        <p:nvSpPr>
          <p:cNvPr id="3" name="Content Placeholder 2">
            <a:extLst>
              <a:ext uri="{FF2B5EF4-FFF2-40B4-BE49-F238E27FC236}">
                <a16:creationId xmlns:a16="http://schemas.microsoft.com/office/drawing/2014/main" id="{F937CDD7-222A-402E-94EC-F25FE0A41DD8}"/>
              </a:ext>
            </a:extLst>
          </p:cNvPr>
          <p:cNvSpPr>
            <a:spLocks noGrp="1"/>
          </p:cNvSpPr>
          <p:nvPr>
            <p:ph idx="1"/>
          </p:nvPr>
        </p:nvSpPr>
        <p:spPr>
          <a:xfrm>
            <a:off x="5020351" y="1692876"/>
            <a:ext cx="6619715" cy="4077729"/>
          </a:xfrm>
        </p:spPr>
        <p:txBody>
          <a:bodyPr anchor="ctr">
            <a:normAutofit/>
          </a:bodyPr>
          <a:lstStyle/>
          <a:p>
            <a:r>
              <a:rPr lang="en-US" dirty="0" err="1"/>
              <a:t>asyncPost</a:t>
            </a:r>
            <a:r>
              <a:rPr lang="en-US" dirty="0"/>
              <a:t> for simple GET/POST</a:t>
            </a:r>
          </a:p>
          <a:p>
            <a:r>
              <a:rPr lang="en-US" dirty="0" err="1"/>
              <a:t>asyncHTTP</a:t>
            </a:r>
            <a:r>
              <a:rPr lang="en-US" dirty="0"/>
              <a:t> for more advanced GET/POST allowing custom headers</a:t>
            </a:r>
          </a:p>
          <a:p>
            <a:r>
              <a:rPr lang="en-US" dirty="0"/>
              <a:t>If an authentication key is needed as a header, use </a:t>
            </a:r>
            <a:r>
              <a:rPr lang="en-US" dirty="0" err="1"/>
              <a:t>asyncHTTP</a:t>
            </a:r>
            <a:r>
              <a:rPr lang="en-US" dirty="0"/>
              <a:t> and if the data is open, use </a:t>
            </a:r>
            <a:r>
              <a:rPr lang="en-US" dirty="0" err="1"/>
              <a:t>asyncPost</a:t>
            </a:r>
            <a:endParaRPr lang="en-US" dirty="0"/>
          </a:p>
        </p:txBody>
      </p:sp>
      <p:pic>
        <p:nvPicPr>
          <p:cNvPr id="10" name="Picture 9">
            <a:extLst>
              <a:ext uri="{FF2B5EF4-FFF2-40B4-BE49-F238E27FC236}">
                <a16:creationId xmlns:a16="http://schemas.microsoft.com/office/drawing/2014/main" id="{D743BEE0-54DF-453A-848F-85F1A861DF0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438808" y="3022600"/>
            <a:ext cx="4520768" cy="1219200"/>
          </a:xfrm>
          <a:prstGeom prst="rect">
            <a:avLst/>
          </a:prstGeom>
          <a:ln>
            <a:noFill/>
          </a:ln>
          <a:effectLst/>
        </p:spPr>
      </p:pic>
    </p:spTree>
    <p:extLst>
      <p:ext uri="{BB962C8B-B14F-4D97-AF65-F5344CB8AC3E}">
        <p14:creationId xmlns:p14="http://schemas.microsoft.com/office/powerpoint/2010/main" val="21034364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E2F9D-15CC-4E1C-9941-B7F8C397C493}"/>
              </a:ext>
            </a:extLst>
          </p:cNvPr>
          <p:cNvSpPr>
            <a:spLocks noGrp="1"/>
          </p:cNvSpPr>
          <p:nvPr>
            <p:ph type="title"/>
          </p:nvPr>
        </p:nvSpPr>
        <p:spPr>
          <a:xfrm>
            <a:off x="430429" y="224865"/>
            <a:ext cx="6423377" cy="894557"/>
          </a:xfrm>
        </p:spPr>
        <p:txBody>
          <a:bodyPr/>
          <a:lstStyle/>
          <a:p>
            <a:r>
              <a:rPr lang="en-US" b="1" dirty="0"/>
              <a:t>Retrieving the Data – Listeners</a:t>
            </a:r>
            <a:endParaRPr lang="en-US" dirty="0"/>
          </a:p>
        </p:txBody>
      </p:sp>
      <p:sp>
        <p:nvSpPr>
          <p:cNvPr id="3" name="Content Placeholder 2">
            <a:extLst>
              <a:ext uri="{FF2B5EF4-FFF2-40B4-BE49-F238E27FC236}">
                <a16:creationId xmlns:a16="http://schemas.microsoft.com/office/drawing/2014/main" id="{F937CDD7-222A-402E-94EC-F25FE0A41DD8}"/>
              </a:ext>
            </a:extLst>
          </p:cNvPr>
          <p:cNvSpPr>
            <a:spLocks noGrp="1"/>
          </p:cNvSpPr>
          <p:nvPr>
            <p:ph idx="1"/>
          </p:nvPr>
        </p:nvSpPr>
        <p:spPr>
          <a:xfrm>
            <a:off x="5020351" y="1692876"/>
            <a:ext cx="6619715" cy="4077729"/>
          </a:xfrm>
        </p:spPr>
        <p:txBody>
          <a:bodyPr anchor="ctr">
            <a:normAutofit/>
          </a:bodyPr>
          <a:lstStyle/>
          <a:p>
            <a:r>
              <a:rPr lang="en-US" dirty="0" err="1"/>
              <a:t>DashBoard</a:t>
            </a:r>
            <a:r>
              <a:rPr lang="en-US" dirty="0"/>
              <a:t> uses Listeners to create TCP/IP and UDP connections</a:t>
            </a:r>
          </a:p>
          <a:p>
            <a:r>
              <a:rPr lang="en-US" dirty="0"/>
              <a:t>Can create a direct TCP connection to the server and wait for data</a:t>
            </a:r>
          </a:p>
          <a:p>
            <a:r>
              <a:rPr lang="en-US" dirty="0"/>
              <a:t>Can listen on a UDP port for incoming data</a:t>
            </a:r>
          </a:p>
        </p:txBody>
      </p:sp>
      <p:pic>
        <p:nvPicPr>
          <p:cNvPr id="10" name="Picture 9">
            <a:extLst>
              <a:ext uri="{FF2B5EF4-FFF2-40B4-BE49-F238E27FC236}">
                <a16:creationId xmlns:a16="http://schemas.microsoft.com/office/drawing/2014/main" id="{D743BEE0-54DF-453A-848F-85F1A861DF0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438808" y="3022600"/>
            <a:ext cx="4520768" cy="1219200"/>
          </a:xfrm>
          <a:prstGeom prst="rect">
            <a:avLst/>
          </a:prstGeom>
          <a:ln>
            <a:noFill/>
          </a:ln>
          <a:effectLst/>
        </p:spPr>
      </p:pic>
    </p:spTree>
    <p:extLst>
      <p:ext uri="{BB962C8B-B14F-4D97-AF65-F5344CB8AC3E}">
        <p14:creationId xmlns:p14="http://schemas.microsoft.com/office/powerpoint/2010/main" val="430905837"/>
      </p:ext>
    </p:extLst>
  </p:cSld>
  <p:clrMapOvr>
    <a:masterClrMapping/>
  </p:clrMapOvr>
</p:sld>
</file>

<file path=ppt/theme/theme1.xml><?xml version="1.0" encoding="utf-8"?>
<a:theme xmlns:a="http://schemas.openxmlformats.org/drawingml/2006/main" name="Office Theme">
  <a:themeElements>
    <a:clrScheme name="Ross Corporate">
      <a:dk1>
        <a:srgbClr val="000000"/>
      </a:dk1>
      <a:lt1>
        <a:srgbClr val="FFFFFF"/>
      </a:lt1>
      <a:dk2>
        <a:srgbClr val="707070"/>
      </a:dk2>
      <a:lt2>
        <a:srgbClr val="E7E6E6"/>
      </a:lt2>
      <a:accent1>
        <a:srgbClr val="EF3828"/>
      </a:accent1>
      <a:accent2>
        <a:srgbClr val="000000"/>
      </a:accent2>
      <a:accent3>
        <a:srgbClr val="A2A2A2"/>
      </a:accent3>
      <a:accent4>
        <a:srgbClr val="000000"/>
      </a:accent4>
      <a:accent5>
        <a:srgbClr val="505050"/>
      </a:accent5>
      <a:accent6>
        <a:srgbClr val="FFFFFF"/>
      </a:accent6>
      <a:hlink>
        <a:srgbClr val="EF3828"/>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igital Marketing Ross" id="{5AF7DD18-EE91-C248-A772-A61001601F71}" vid="{68BAE2FE-8323-D449-AA02-B3A3344AB11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49A1A1DB2BF414EA82C4A7AEA8336AB" ma:contentTypeVersion="35" ma:contentTypeDescription="Create a new document." ma:contentTypeScope="" ma:versionID="42ea0ee53ec7693528ea710a87d7b150">
  <xsd:schema xmlns:xsd="http://www.w3.org/2001/XMLSchema" xmlns:xs="http://www.w3.org/2001/XMLSchema" xmlns:p="http://schemas.microsoft.com/office/2006/metadata/properties" xmlns:ns1="http://schemas.microsoft.com/sharepoint/v3" xmlns:ns2="162995b1-9e75-4ed5-a7e8-c87fea76cf4b" xmlns:ns3="37b4511a-0cfd-4933-844b-b1662b6861a7" xmlns:ns4="52040dae-10ce-4e11-86b6-99ad97436b8d" targetNamespace="http://schemas.microsoft.com/office/2006/metadata/properties" ma:root="true" ma:fieldsID="7b398b8f6bdd4ab2a246f7cfdc89164f" ns1:_="" ns2:_="" ns3:_="" ns4:_="">
    <xsd:import namespace="http://schemas.microsoft.com/sharepoint/v3"/>
    <xsd:import namespace="162995b1-9e75-4ed5-a7e8-c87fea76cf4b"/>
    <xsd:import namespace="37b4511a-0cfd-4933-844b-b1662b6861a7"/>
    <xsd:import namespace="52040dae-10ce-4e11-86b6-99ad97436b8d"/>
    <xsd:element name="properties">
      <xsd:complexType>
        <xsd:sequence>
          <xsd:element name="documentManagement">
            <xsd:complexType>
              <xsd:all>
                <xsd:element ref="ns1:PublishingStartDate" minOccurs="0"/>
                <xsd:element ref="ns1:PublishingExpirationDate" minOccurs="0"/>
                <xsd:element ref="ns2:_Flow_SignoffStatus" minOccurs="0"/>
                <xsd:element ref="ns2:Date" minOccurs="0"/>
                <xsd:element ref="ns2:PublicationLevel" minOccurs="0"/>
                <xsd:element ref="ns2:ExternalURL" minOccurs="0"/>
                <xsd:element ref="ns2:CleanTitle" minOccurs="0"/>
                <xsd:element ref="ns2:LastProcessedDate" minOccurs="0"/>
                <xsd:element ref="ns2:Version_x0023_" minOccurs="0"/>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2:MediaServiceEventHashCode" minOccurs="0"/>
                <xsd:element ref="ns2:MediaServiceGenerationTim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4:PrimeClassificationStatus" minOccurs="0"/>
                <xsd:element ref="ns4:PrimeClassificationStatusDetails" minOccurs="0"/>
                <xsd:element ref="ns4:PrimeCorrectedByUser" minOccurs="0"/>
                <xsd:element ref="ns4:SharedWithUsers" minOccurs="0"/>
                <xsd:element ref="ns4:PrimeLastClassified" minOccurs="0"/>
                <xsd:element ref="ns4: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2" nillable="true" ma:displayName="Scheduling Start Date" ma:description="Scheduling Start Date is a site column created by the Publishing feature. It is used to specify the date and time on which this page will first appear to site visitors." ma:internalName="PublishingStartDate" ma:readOnly="false">
      <xsd:simpleType>
        <xsd:restriction base="dms:Unknown"/>
      </xsd:simpleType>
    </xsd:element>
    <xsd:element name="PublishingExpirationDate" ma:index="3" nillable="true" ma:displayName="Scheduling End Date" ma:description="Scheduling End Date is a site column created by the Publishing feature. It is used to specify the date and time on which this page will no longer appear to site visitors." ma:internalName="PublishingExpirationDate" ma:readOnly="fals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62995b1-9e75-4ed5-a7e8-c87fea76cf4b" elementFormDefault="qualified">
    <xsd:import namespace="http://schemas.microsoft.com/office/2006/documentManagement/types"/>
    <xsd:import namespace="http://schemas.microsoft.com/office/infopath/2007/PartnerControls"/>
    <xsd:element name="_Flow_SignoffStatus" ma:index="4" nillable="true" ma:displayName="Sign-off status" ma:internalName="Sign_x002d_off_x0020_status" ma:readOnly="false">
      <xsd:simpleType>
        <xsd:restriction base="dms:Text"/>
      </xsd:simpleType>
    </xsd:element>
    <xsd:element name="Date" ma:index="6" nillable="true" ma:displayName="Date" ma:format="DateOnly" ma:internalName="Date" ma:readOnly="false">
      <xsd:simpleType>
        <xsd:restriction base="dms:DateTime"/>
      </xsd:simpleType>
    </xsd:element>
    <xsd:element name="PublicationLevel" ma:index="7" nillable="true" ma:displayName="PublicationLevel" ma:default="PublicWeb" ma:description="This column determines if a document can be published on the public website (PublicWeb) and be cited by RRL's RossBot, or if the RossBot can merely use the data in the document, but not cite it." ma:format="Dropdown" ma:internalName="PublicationLevel" ma:readOnly="false">
      <xsd:simpleType>
        <xsd:restriction base="dms:Choice">
          <xsd:enumeration value="PublicWeb"/>
          <xsd:enumeration value="AIReadable"/>
          <xsd:enumeration value="Private"/>
        </xsd:restriction>
      </xsd:simpleType>
    </xsd:element>
    <xsd:element name="ExternalURL" ma:index="8" nillable="true" ma:displayName="External URL" ma:format="Hyperlink" ma:internalName="ExternalURL"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CleanTitle" ma:index="9" nillable="true" ma:displayName="Clean Title" ma:format="Dropdown" ma:internalName="CleanTitle">
      <xsd:simpleType>
        <xsd:restriction base="dms:Text">
          <xsd:maxLength value="255"/>
        </xsd:restriction>
      </xsd:simpleType>
    </xsd:element>
    <xsd:element name="LastProcessedDate" ma:index="10" nillable="true" ma:displayName="Last Processed Date" ma:description="in UTC" ma:format="DateTime" ma:internalName="LastProcessedDate" ma:readOnly="false">
      <xsd:simpleType>
        <xsd:restriction base="dms:DateTime"/>
      </xsd:simpleType>
    </xsd:element>
    <xsd:element name="Version_x0023_" ma:index="11" nillable="true" ma:displayName="Version #" ma:format="Dropdown" ma:internalName="Version_x0023_" ma:readOnly="false">
      <xsd:simpleType>
        <xsd:restriction base="dms:Text">
          <xsd:maxLength value="255"/>
        </xsd:restriction>
      </xsd:simpleType>
    </xsd:element>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AutoTags" ma:index="15" nillable="true" ma:displayName="MediaServiceAutoTags" ma:description="" ma:hidden="true" ma:internalName="MediaServiceAutoTags" ma:readOnly="true">
      <xsd:simpleType>
        <xsd:restriction base="dms:Text"/>
      </xsd:simpleType>
    </xsd:element>
    <xsd:element name="MediaServiceLocation" ma:index="16" nillable="true" ma:displayName="MediaServiceLocation" ma:description="" ma:hidden="true" ma:internalName="MediaServiceLocation" ma:readOnly="true">
      <xsd:simpleType>
        <xsd:restriction base="dms:Text"/>
      </xsd:simpleType>
    </xsd:element>
    <xsd:element name="MediaServiceOCR" ma:index="17" nillable="true" ma:displayName="MediaServiceOCR" ma:hidden="true" ma:internalName="MediaServiceOCR" ma:readOnly="true">
      <xsd:simpleType>
        <xsd:restriction base="dms:Note"/>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hidden="true" ma:internalName="MediaServiceKeyPoints" ma:readOnly="true">
      <xsd:simpleType>
        <xsd:restriction base="dms:Note"/>
      </xsd:simpleType>
    </xsd:element>
    <xsd:element name="MediaLengthInSeconds" ma:index="23" nillable="true" ma:displayName="Length (seconds)" ma:hidden="true"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c4146bea-2002-4642-9cb1-732fae32094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7b4511a-0cfd-4933-844b-b1662b6861a7" elementFormDefault="qualified">
    <xsd:import namespace="http://schemas.microsoft.com/office/2006/documentManagement/types"/>
    <xsd:import namespace="http://schemas.microsoft.com/office/infopath/2007/PartnerControls"/>
    <xsd:element name="TaxCatchAll" ma:index="26" nillable="true" ma:displayName="Taxonomy Catch All Column" ma:hidden="true" ma:list="{a56597fc-a6b0-4d00-b368-c4ed4e1222a0}" ma:internalName="TaxCatchAll" ma:readOnly="false" ma:showField="CatchAllData" ma:web="37b4511a-0cfd-4933-844b-b1662b6861a7">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2040dae-10ce-4e11-86b6-99ad97436b8d" elementFormDefault="qualified">
    <xsd:import namespace="http://schemas.microsoft.com/office/2006/documentManagement/types"/>
    <xsd:import namespace="http://schemas.microsoft.com/office/infopath/2007/PartnerControls"/>
    <xsd:element name="PrimeClassificationStatus" ma:index="31" nillable="true" ma:displayName="Processing status" ma:hidden="true" ma:internalName="PrimeClassificationStatus" ma:readOnly="false">
      <xsd:simpleType>
        <xsd:restriction base="dms:Text"/>
      </xsd:simpleType>
    </xsd:element>
    <xsd:element name="PrimeClassificationStatusDetails" ma:index="32" nillable="true" ma:displayName="Processing details" ma:hidden="true" ma:internalName="PrimeClassificationStatusDetails" ma:readOnly="false">
      <xsd:simpleType>
        <xsd:restriction base="dms:Note"/>
      </xsd:simpleType>
    </xsd:element>
    <xsd:element name="PrimeCorrectedByUser" ma:index="33" nillable="true" ma:displayName="Corrected" ma:hidden="true" ma:internalName="PrimeCorrectedByUser" ma:readOnly="false">
      <xsd:simpleType>
        <xsd:restriction base="dms:Boolean"/>
      </xsd:simpleType>
    </xsd:element>
    <xsd:element name="SharedWithUsers" ma:index="36" nillable="true" ma:displayName="Shared With" ma:description=""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rimeLastClassified" ma:index="37" nillable="true" ma:displayName="Processed" ma:hidden="true" ma:internalName="PrimeLastClassified" ma:readOnly="false">
      <xsd:simpleType>
        <xsd:restriction base="dms:DateTime"/>
      </xsd:simpleType>
    </xsd:element>
    <xsd:element name="SharedWithDetails" ma:index="38" nillable="true" ma:displayName="Shared With Details" ma:description="" ma:hidden="true" ma:internalName="SharedWithDetail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52040dae-10ce-4e11-86b6-99ad97436b8d">
      <UserInfo>
        <DisplayName>Eric Goodmurphy</DisplayName>
        <AccountId>68</AccountId>
        <AccountType/>
      </UserInfo>
      <UserInfo>
        <DisplayName>Brian Laperle</DisplayName>
        <AccountId>1752</AccountId>
        <AccountType/>
      </UserInfo>
      <UserInfo>
        <DisplayName>Stuart Russell</DisplayName>
        <AccountId>1934</AccountId>
        <AccountType/>
      </UserInfo>
      <UserInfo>
        <DisplayName>Jan Mills</DisplayName>
        <AccountId>1840</AccountId>
        <AccountType/>
      </UserInfo>
      <UserInfo>
        <DisplayName>Kim Hogeveen</DisplayName>
        <AccountId>1833</AccountId>
        <AccountType/>
      </UserInfo>
      <UserInfo>
        <DisplayName>Frank Grenier</DisplayName>
        <AccountId>35</AccountId>
        <AccountType/>
      </UserInfo>
      <UserInfo>
        <DisplayName>Vivian Yu</DisplayName>
        <AccountId>308</AccountId>
        <AccountType/>
      </UserInfo>
    </SharedWithUsers>
    <TaxCatchAll xmlns="37b4511a-0cfd-4933-844b-b1662b6861a7" xsi:nil="true"/>
    <lcf76f155ced4ddcb4097134ff3c332f xmlns="162995b1-9e75-4ed5-a7e8-c87fea76cf4b">
      <Terms xmlns="http://schemas.microsoft.com/office/infopath/2007/PartnerControls"/>
    </lcf76f155ced4ddcb4097134ff3c332f>
    <PublishingExpirationDate xmlns="http://schemas.microsoft.com/sharepoint/v3" xsi:nil="true"/>
    <_Flow_SignoffStatus xmlns="162995b1-9e75-4ed5-a7e8-c87fea76cf4b" xsi:nil="true"/>
    <PublishingStartDate xmlns="http://schemas.microsoft.com/sharepoint/v3" xsi:nil="true"/>
    <Date xmlns="162995b1-9e75-4ed5-a7e8-c87fea76cf4b" xsi:nil="true"/>
    <PublicationLevel xmlns="162995b1-9e75-4ed5-a7e8-c87fea76cf4b" xsi:nil="true"/>
    <LastProcessedDate xmlns="162995b1-9e75-4ed5-a7e8-c87fea76cf4b">2025-07-28T20:29:15+00:00</LastProcessedDate>
    <PrimeLastClassified xmlns="52040dae-10ce-4e11-86b6-99ad97436b8d" xsi:nil="true"/>
    <PrimeClassificationStatus xmlns="52040dae-10ce-4e11-86b6-99ad97436b8d" xsi:nil="true"/>
    <PrimeClassificationStatusDetails xmlns="52040dae-10ce-4e11-86b6-99ad97436b8d" xsi:nil="true"/>
    <PrimeCorrectedByUser xmlns="52040dae-10ce-4e11-86b6-99ad97436b8d" xsi:nil="true"/>
    <ExternalURL xmlns="162995b1-9e75-4ed5-a7e8-c87fea76cf4b">
      <Url>https://documentation.rossvideo.com/files/Webinars/Others/Election_Tech_Talk.pptx</Url>
      <Description>https://documentation.rossvideo.com/files/Webinars/Others/Election_Tech_Talk.pptx</Description>
    </ExternalURL>
    <CleanTitle xmlns="162995b1-9e75-4ed5-a7e8-c87fea76cf4b">Election Tech Talk</CleanTitle>
    <Version_x0023_ xmlns="162995b1-9e75-4ed5-a7e8-c87fea76cf4b" xsi:nil="true"/>
  </documentManagement>
</p:properties>
</file>

<file path=customXml/itemProps1.xml><?xml version="1.0" encoding="utf-8"?>
<ds:datastoreItem xmlns:ds="http://schemas.openxmlformats.org/officeDocument/2006/customXml" ds:itemID="{18E14EF5-7AB5-4DB9-876B-58DD5E9FE470}"/>
</file>

<file path=customXml/itemProps2.xml><?xml version="1.0" encoding="utf-8"?>
<ds:datastoreItem xmlns:ds="http://schemas.openxmlformats.org/officeDocument/2006/customXml" ds:itemID="{0E39B223-9EB4-4129-9A80-834C82DC51CB}">
  <ds:schemaRefs>
    <ds:schemaRef ds:uri="http://schemas.microsoft.com/sharepoint/v3/contenttype/forms"/>
  </ds:schemaRefs>
</ds:datastoreItem>
</file>

<file path=customXml/itemProps3.xml><?xml version="1.0" encoding="utf-8"?>
<ds:datastoreItem xmlns:ds="http://schemas.openxmlformats.org/officeDocument/2006/customXml" ds:itemID="{44385D63-84AA-4D62-9F28-BE1255BF2359}">
  <ds:schemaRefs>
    <ds:schemaRef ds:uri="http://www.w3.org/XML/1998/namespace"/>
    <ds:schemaRef ds:uri="http://schemas.microsoft.com/office/2006/documentManagement/types"/>
    <ds:schemaRef ds:uri="http://schemas.microsoft.com/office/2006/metadata/properties"/>
    <ds:schemaRef ds:uri="http://purl.org/dc/terms/"/>
    <ds:schemaRef ds:uri="http://schemas.microsoft.com/office/infopath/2007/PartnerControls"/>
    <ds:schemaRef ds:uri="http://schemas.openxmlformats.org/package/2006/metadata/core-properties"/>
    <ds:schemaRef ds:uri="http://purl.org/dc/elements/1.1/"/>
    <ds:schemaRef ds:uri="18316cdc-e9ae-4cd8-bdca-fdb21a11b333"/>
    <ds:schemaRef ds:uri="ceee4fe0-0754-41d1-a1ca-d4935cc2402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Digital Marketing Ross</Template>
  <TotalTime>3270</TotalTime>
  <Words>973</Words>
  <Application>Microsoft Office PowerPoint</Application>
  <PresentationFormat>Widescreen</PresentationFormat>
  <Paragraphs>144</Paragraphs>
  <Slides>24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24</vt:i4>
      </vt:variant>
    </vt:vector>
  </HeadingPairs>
  <TitlesOfParts>
    <vt:vector size="27" baseType="lpstr">
      <vt:lpstr>Arial</vt:lpstr>
      <vt:lpstr>Calibri</vt:lpstr>
      <vt:lpstr>Office Theme</vt:lpstr>
      <vt:lpstr>PowerPoint Presentation</vt:lpstr>
      <vt:lpstr>PowerPoint Presentation</vt:lpstr>
      <vt:lpstr>PowerPoint Presentation</vt:lpstr>
      <vt:lpstr>Elections &amp; Data</vt:lpstr>
      <vt:lpstr>Election Data – JSON/XML</vt:lpstr>
      <vt:lpstr>Election Data – Aggregation</vt:lpstr>
      <vt:lpstr>Retrieving the Data</vt:lpstr>
      <vt:lpstr>Retrieving the Data - HTTP</vt:lpstr>
      <vt:lpstr>Retrieving the Data – Listeners</vt:lpstr>
      <vt:lpstr>Retrieving the Data – File</vt:lpstr>
      <vt:lpstr>Getting the data into Datalinq</vt:lpstr>
      <vt:lpstr>Getting the data into Datalinq</vt:lpstr>
      <vt:lpstr>User Interface</vt:lpstr>
      <vt:lpstr>User Interface – Data Visualization</vt:lpstr>
      <vt:lpstr>PowerPoint Presentation</vt:lpstr>
      <vt:lpstr>User Interface – Data Manipulation</vt:lpstr>
      <vt:lpstr>Putting it all together</vt:lpstr>
      <vt:lpstr>PowerPoint Presentation</vt:lpstr>
      <vt:lpstr>PowerPoint Presentation</vt:lpstr>
      <vt:lpstr>PowerPoint Presentation</vt:lpstr>
      <vt:lpstr>PowerPoint Presentation</vt:lpstr>
      <vt:lpstr>Helpful Links</vt:lpstr>
      <vt:lpstr>Recent Customers</vt:lpstr>
      <vt:lpstr>Contacts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 Goodmurphy</dc:creator>
  <cp:lastModifiedBy>Matt Marion</cp:lastModifiedBy>
  <cp:revision>166</cp:revision>
  <dcterms:created xsi:type="dcterms:W3CDTF">2018-07-16T16:29:55Z</dcterms:created>
  <dcterms:modified xsi:type="dcterms:W3CDTF">2020-09-09T16:59:56Z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0x010100F49A1A1DB2BF414EA82C4A7AEA8336AB</vt:lpwstr>
  </property>
  <property fmtid="{D5CDD505-2E9C-101B-9397-08002B2CF9AE}" pid="3" name="Order">
    <vt:r8>208500</vt:r8>
  </property>
  <property fmtid="{D5CDD505-2E9C-101B-9397-08002B2CF9AE}" pid="4" name="ComplianceAssetId">
    <vt:lpwstr/>
  </property>
  <property fmtid="{D5CDD505-2E9C-101B-9397-08002B2CF9AE}" pid="5" name="MediaServiceImageTags">
    <vt:lpwstr/>
  </property>
  <property fmtid="{D5CDD505-2E9C-101B-9397-08002B2CF9AE}" pid="6" name="AccessLEvel">
    <vt:lpwstr>Public</vt:lpwstr>
  </property>
</Properties>
</file>