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1" r:id="rId4"/>
  </p:sldMasterIdLst>
  <p:notesMasterIdLst>
    <p:notesMasterId r:id="rId34"/>
  </p:notesMasterIdLst>
  <p:sldIdLst>
    <p:sldId id="258" r:id="rId5"/>
    <p:sldId id="270" r:id="rId6"/>
    <p:sldId id="305" r:id="rId7"/>
    <p:sldId id="260" r:id="rId8"/>
    <p:sldId id="264" r:id="rId9"/>
    <p:sldId id="286" r:id="rId10"/>
    <p:sldId id="285" r:id="rId11"/>
    <p:sldId id="288" r:id="rId12"/>
    <p:sldId id="287" r:id="rId13"/>
    <p:sldId id="289" r:id="rId14"/>
    <p:sldId id="265" r:id="rId15"/>
    <p:sldId id="306" r:id="rId16"/>
    <p:sldId id="295" r:id="rId17"/>
    <p:sldId id="296" r:id="rId18"/>
    <p:sldId id="297" r:id="rId19"/>
    <p:sldId id="298" r:id="rId20"/>
    <p:sldId id="266" r:id="rId21"/>
    <p:sldId id="267" r:id="rId22"/>
    <p:sldId id="293" r:id="rId23"/>
    <p:sldId id="302" r:id="rId24"/>
    <p:sldId id="280" r:id="rId25"/>
    <p:sldId id="303" r:id="rId26"/>
    <p:sldId id="281" r:id="rId27"/>
    <p:sldId id="282" r:id="rId28"/>
    <p:sldId id="304" r:id="rId29"/>
    <p:sldId id="272" r:id="rId30"/>
    <p:sldId id="278" r:id="rId31"/>
    <p:sldId id="273" r:id="rId32"/>
    <p:sldId id="301"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407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962F59-C92C-4401-B4FC-F534CE737922}" v="10" dt="2020-04-21T15:34:28.485"/>
  </p1510:revLst>
</p1510:revInfo>
</file>

<file path=ppt/tableStyles.xml><?xml version="1.0" encoding="utf-8"?>
<a:tblStyleLst xmlns:a="http://schemas.openxmlformats.org/drawingml/2006/main" def="{9DCAF9ED-07DC-4A11-8D7F-57B35C25682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43"/>
  </p:normalViewPr>
  <p:slideViewPr>
    <p:cSldViewPr snapToGrid="0" snapToObjects="1">
      <p:cViewPr varScale="1">
        <p:scale>
          <a:sx n="114" d="100"/>
          <a:sy n="114" d="100"/>
        </p:scale>
        <p:origin x="41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66564F-7BD3-E74B-9817-2CF6D1F7B54B}" type="datetimeFigureOut">
              <a:rPr lang="en-US" smtClean="0"/>
              <a:t>4/21/2020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FEC157-01FF-9443-B2A6-F13FAEDD59C2}" type="slidenum">
              <a:rPr lang="en-US" smtClean="0"/>
              <a:t>‹#›</a:t>
            </a:fld>
            <a:endParaRPr lang="en-US"/>
          </a:p>
        </p:txBody>
      </p:sp>
    </p:spTree>
    <p:extLst>
      <p:ext uri="{BB962C8B-B14F-4D97-AF65-F5344CB8AC3E}">
        <p14:creationId xmlns:p14="http://schemas.microsoft.com/office/powerpoint/2010/main" val="2230195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6" name="Picture Placeholder 2">
            <a:extLst>
              <a:ext uri="{FF2B5EF4-FFF2-40B4-BE49-F238E27FC236}">
                <a16:creationId xmlns:a16="http://schemas.microsoft.com/office/drawing/2014/main" id="{20A95CB1-3002-D04A-BD1C-80ED360E7383}"/>
              </a:ext>
            </a:extLst>
          </p:cNvPr>
          <p:cNvSpPr>
            <a:spLocks noGrp="1" noChangeAspect="1"/>
          </p:cNvSpPr>
          <p:nvPr>
            <p:ph type="pic" sz="quarter" idx="14" hasCustomPrompt="1"/>
          </p:nvPr>
        </p:nvSpPr>
        <p:spPr>
          <a:xfrm>
            <a:off x="1669636" y="6186895"/>
            <a:ext cx="3021013" cy="534580"/>
          </a:xfrm>
        </p:spPr>
        <p:txBody>
          <a:bodyPr/>
          <a:lstStyle>
            <a:lvl1pPr marL="0" indent="0">
              <a:buNone/>
              <a:defRPr/>
            </a:lvl1pPr>
          </a:lstStyle>
          <a:p>
            <a:r>
              <a:rPr lang="en-US" dirty="0"/>
              <a:t> </a:t>
            </a:r>
          </a:p>
        </p:txBody>
      </p:sp>
    </p:spTree>
    <p:extLst>
      <p:ext uri="{BB962C8B-B14F-4D97-AF65-F5344CB8AC3E}">
        <p14:creationId xmlns:p14="http://schemas.microsoft.com/office/powerpoint/2010/main" val="626151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able Light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21" name="Text Placeholder 6">
            <a:extLst>
              <a:ext uri="{FF2B5EF4-FFF2-40B4-BE49-F238E27FC236}">
                <a16:creationId xmlns:a16="http://schemas.microsoft.com/office/drawing/2014/main" id="{F3F51A64-D188-494A-9F4D-F9360335806C}"/>
              </a:ext>
            </a:extLst>
          </p:cNvPr>
          <p:cNvSpPr>
            <a:spLocks noGrp="1"/>
          </p:cNvSpPr>
          <p:nvPr>
            <p:ph type="body" sz="quarter" idx="3"/>
          </p:nvPr>
        </p:nvSpPr>
        <p:spPr>
          <a:xfrm>
            <a:off x="6176958" y="1492283"/>
            <a:ext cx="5566272" cy="823912"/>
          </a:xfrm>
          <a:prstGeom prst="rect">
            <a:avLst/>
          </a:prstGeom>
        </p:spPr>
        <p:txBody>
          <a:bodyPr/>
          <a:lstStyle>
            <a:lvl1pPr marL="0" indent="0">
              <a:buNone/>
              <a:defRPr b="1" i="0">
                <a:solidFill>
                  <a:schemeClr val="tx1"/>
                </a:solidFill>
                <a:latin typeface="Open Sans" panose="020B0306030504020204" pitchFamily="34" charset="0"/>
                <a:ea typeface="Open Sans" panose="020B0306030504020204" pitchFamily="34" charset="0"/>
                <a:cs typeface="Open Sans" panose="020B0306030504020204" pitchFamily="34" charset="0"/>
              </a:defRPr>
            </a:lvl1pPr>
          </a:lstStyle>
          <a:p>
            <a:pPr lvl="0"/>
            <a:r>
              <a:rPr lang="en-US"/>
              <a:t>Click to edit Master text styles</a:t>
            </a:r>
          </a:p>
        </p:txBody>
      </p:sp>
      <p:sp>
        <p:nvSpPr>
          <p:cNvPr id="22" name="Content Placeholder 7">
            <a:extLst>
              <a:ext uri="{FF2B5EF4-FFF2-40B4-BE49-F238E27FC236}">
                <a16:creationId xmlns:a16="http://schemas.microsoft.com/office/drawing/2014/main" id="{85E13689-E392-FB46-953A-2CCF334D0A72}"/>
              </a:ext>
            </a:extLst>
          </p:cNvPr>
          <p:cNvSpPr>
            <a:spLocks noGrp="1"/>
          </p:cNvSpPr>
          <p:nvPr>
            <p:ph sz="quarter" idx="4"/>
          </p:nvPr>
        </p:nvSpPr>
        <p:spPr>
          <a:xfrm>
            <a:off x="6176958" y="2361276"/>
            <a:ext cx="5566272" cy="3589326"/>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3" name="Title 1">
            <a:extLst>
              <a:ext uri="{FF2B5EF4-FFF2-40B4-BE49-F238E27FC236}">
                <a16:creationId xmlns:a16="http://schemas.microsoft.com/office/drawing/2014/main" id="{59375397-7A40-3549-A3CE-007C5263066E}"/>
              </a:ext>
            </a:extLst>
          </p:cNvPr>
          <p:cNvSpPr>
            <a:spLocks noGrp="1"/>
          </p:cNvSpPr>
          <p:nvPr>
            <p:ph type="title" hasCustomPrompt="1"/>
          </p:nvPr>
        </p:nvSpPr>
        <p:spPr>
          <a:xfrm>
            <a:off x="430427" y="250031"/>
            <a:ext cx="11312802" cy="894557"/>
          </a:xfrm>
          <a:prstGeom prst="rect">
            <a:avLst/>
          </a:prstGeom>
        </p:spPr>
        <p:txBody>
          <a:bodyPr>
            <a:noAutofit/>
          </a:bodyPr>
          <a:lstStyle>
            <a:lvl1pPr algn="l">
              <a:defRPr sz="3200" b="1" i="0"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
        <p:nvSpPr>
          <p:cNvPr id="24" name="Text Placeholder 6">
            <a:extLst>
              <a:ext uri="{FF2B5EF4-FFF2-40B4-BE49-F238E27FC236}">
                <a16:creationId xmlns:a16="http://schemas.microsoft.com/office/drawing/2014/main" id="{1509DB3A-B33B-B64E-82A5-D012DE136040}"/>
              </a:ext>
            </a:extLst>
          </p:cNvPr>
          <p:cNvSpPr>
            <a:spLocks noGrp="1"/>
          </p:cNvSpPr>
          <p:nvPr>
            <p:ph type="body" sz="quarter" idx="13"/>
          </p:nvPr>
        </p:nvSpPr>
        <p:spPr>
          <a:xfrm>
            <a:off x="430427" y="1492283"/>
            <a:ext cx="5565424" cy="823912"/>
          </a:xfrm>
          <a:prstGeom prst="rect">
            <a:avLst/>
          </a:prstGeom>
        </p:spPr>
        <p:txBody>
          <a:bodyPr/>
          <a:lstStyle>
            <a:lvl1pPr marL="0" indent="0">
              <a:buNone/>
              <a:defRPr b="1" i="0">
                <a:solidFill>
                  <a:schemeClr val="tx1"/>
                </a:solidFill>
                <a:latin typeface="Open Sans" panose="020B0306030504020204" pitchFamily="34" charset="0"/>
                <a:ea typeface="Open Sans" panose="020B0306030504020204" pitchFamily="34" charset="0"/>
                <a:cs typeface="Open Sans" panose="020B0306030504020204" pitchFamily="34" charset="0"/>
              </a:defRPr>
            </a:lvl1pPr>
          </a:lstStyle>
          <a:p>
            <a:pPr lvl="0"/>
            <a:r>
              <a:rPr lang="en-US"/>
              <a:t>Click to edit Master text styles</a:t>
            </a:r>
          </a:p>
        </p:txBody>
      </p:sp>
      <p:sp>
        <p:nvSpPr>
          <p:cNvPr id="25" name="Content Placeholder 7">
            <a:extLst>
              <a:ext uri="{FF2B5EF4-FFF2-40B4-BE49-F238E27FC236}">
                <a16:creationId xmlns:a16="http://schemas.microsoft.com/office/drawing/2014/main" id="{98BDBE83-66AB-E34D-9E6F-2B0E49092500}"/>
              </a:ext>
            </a:extLst>
          </p:cNvPr>
          <p:cNvSpPr>
            <a:spLocks noGrp="1"/>
          </p:cNvSpPr>
          <p:nvPr>
            <p:ph sz="quarter" idx="14"/>
          </p:nvPr>
        </p:nvSpPr>
        <p:spPr>
          <a:xfrm>
            <a:off x="430427" y="2361276"/>
            <a:ext cx="5565424" cy="3589326"/>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Picture Placeholder 2">
            <a:extLst>
              <a:ext uri="{FF2B5EF4-FFF2-40B4-BE49-F238E27FC236}">
                <a16:creationId xmlns:a16="http://schemas.microsoft.com/office/drawing/2014/main" id="{A0E22C81-9E7E-2442-91DD-1712949685FC}"/>
              </a:ext>
            </a:extLst>
          </p:cNvPr>
          <p:cNvSpPr>
            <a:spLocks noGrp="1"/>
          </p:cNvSpPr>
          <p:nvPr>
            <p:ph type="pic" sz="quarter" idx="15" hasCustomPrompt="1"/>
          </p:nvPr>
        </p:nvSpPr>
        <p:spPr>
          <a:xfrm>
            <a:off x="1669636" y="6186895"/>
            <a:ext cx="3021013" cy="534580"/>
          </a:xfrm>
        </p:spPr>
        <p:txBody>
          <a:bodyPr/>
          <a:lstStyle>
            <a:lvl1pPr marL="0" indent="0">
              <a:buNone/>
              <a:defRPr/>
            </a:lvl1pPr>
          </a:lstStyle>
          <a:p>
            <a:r>
              <a:rPr lang="en-US" dirty="0"/>
              <a:t> </a:t>
            </a:r>
          </a:p>
        </p:txBody>
      </p:sp>
    </p:spTree>
    <p:extLst>
      <p:ext uri="{BB962C8B-B14F-4D97-AF65-F5344CB8AC3E}">
        <p14:creationId xmlns:p14="http://schemas.microsoft.com/office/powerpoint/2010/main" val="222035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Content Dark Minim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FDFB55B-F2F7-3D4C-8F08-2BDC72C33CCC}"/>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6" name="Title 1">
            <a:extLst>
              <a:ext uri="{FF2B5EF4-FFF2-40B4-BE49-F238E27FC236}">
                <a16:creationId xmlns:a16="http://schemas.microsoft.com/office/drawing/2014/main" id="{83627DEB-3DE8-2A47-934A-3C89C3AEABEB}"/>
              </a:ext>
            </a:extLst>
          </p:cNvPr>
          <p:cNvSpPr>
            <a:spLocks noGrp="1"/>
          </p:cNvSpPr>
          <p:nvPr>
            <p:ph type="title" hasCustomPrompt="1"/>
          </p:nvPr>
        </p:nvSpPr>
        <p:spPr>
          <a:xfrm>
            <a:off x="430426" y="250031"/>
            <a:ext cx="11312801" cy="894557"/>
          </a:xfrm>
          <a:prstGeom prst="rect">
            <a:avLst/>
          </a:prstGeom>
        </p:spPr>
        <p:txBody>
          <a:bodyPr>
            <a:noAutofit/>
          </a:bodyPr>
          <a:lstStyle>
            <a:lvl1pPr algn="l">
              <a:defRPr sz="3200" b="1" i="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
        <p:nvSpPr>
          <p:cNvPr id="7" name="Content Placeholder 2">
            <a:extLst>
              <a:ext uri="{FF2B5EF4-FFF2-40B4-BE49-F238E27FC236}">
                <a16:creationId xmlns:a16="http://schemas.microsoft.com/office/drawing/2014/main" id="{EF287533-3F98-1347-8621-7711551F5413}"/>
              </a:ext>
            </a:extLst>
          </p:cNvPr>
          <p:cNvSpPr>
            <a:spLocks noGrp="1"/>
          </p:cNvSpPr>
          <p:nvPr>
            <p:ph idx="1"/>
          </p:nvPr>
        </p:nvSpPr>
        <p:spPr>
          <a:xfrm>
            <a:off x="430426" y="1488987"/>
            <a:ext cx="11312801" cy="4458318"/>
          </a:xfrm>
          <a:prstGeom prst="rect">
            <a:avLst/>
          </a:prstGeom>
        </p:spPr>
        <p:txBody>
          <a:bodyPr>
            <a:normAutofit/>
          </a:bodyPr>
          <a:lstStyle>
            <a:lvl1pPr marL="228600" indent="-228600">
              <a:buFont typeface="Wingdings" pitchFamily="2" charset="2"/>
              <a:buChar char="§"/>
              <a:defRPr sz="2800">
                <a:solidFill>
                  <a:schemeClr val="bg1"/>
                </a:solidFill>
              </a:defRPr>
            </a:lvl1pPr>
            <a:lvl2pPr marL="685800" indent="-228600">
              <a:buFont typeface="Wingdings" pitchFamily="2" charset="2"/>
              <a:buChar char="§"/>
              <a:defRPr sz="2400">
                <a:solidFill>
                  <a:schemeClr val="bg1"/>
                </a:solidFill>
              </a:defRPr>
            </a:lvl2pPr>
            <a:lvl3pPr marL="1143000" indent="-228600">
              <a:buFont typeface="Wingdings" pitchFamily="2" charset="2"/>
              <a:buChar char="§"/>
              <a:defRPr sz="20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9" name="Picture Placeholder 2">
            <a:extLst>
              <a:ext uri="{FF2B5EF4-FFF2-40B4-BE49-F238E27FC236}">
                <a16:creationId xmlns:a16="http://schemas.microsoft.com/office/drawing/2014/main" id="{A16BEA9B-EEA6-9048-A343-F643F15D930D}"/>
              </a:ext>
            </a:extLst>
          </p:cNvPr>
          <p:cNvSpPr>
            <a:spLocks noGrp="1"/>
          </p:cNvSpPr>
          <p:nvPr>
            <p:ph type="pic" sz="quarter" idx="14" hasCustomPrompt="1"/>
          </p:nvPr>
        </p:nvSpPr>
        <p:spPr>
          <a:xfrm>
            <a:off x="1669636" y="6186895"/>
            <a:ext cx="3021013" cy="534580"/>
          </a:xfrm>
        </p:spPr>
        <p:txBody>
          <a:bodyPr/>
          <a:lstStyle>
            <a:lvl1pPr marL="0" indent="0">
              <a:buNone/>
              <a:defRPr/>
            </a:lvl1pPr>
          </a:lstStyle>
          <a:p>
            <a:r>
              <a:rPr lang="en-US" dirty="0"/>
              <a:t> </a:t>
            </a:r>
          </a:p>
        </p:txBody>
      </p:sp>
    </p:spTree>
    <p:extLst>
      <p:ext uri="{BB962C8B-B14F-4D97-AF65-F5344CB8AC3E}">
        <p14:creationId xmlns:p14="http://schemas.microsoft.com/office/powerpoint/2010/main" val="24689511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2 Content Dark Minim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6" name="Content Placeholder 2">
            <a:extLst>
              <a:ext uri="{FF2B5EF4-FFF2-40B4-BE49-F238E27FC236}">
                <a16:creationId xmlns:a16="http://schemas.microsoft.com/office/drawing/2014/main" id="{7D4D86F6-4DCD-E247-B917-EC9985708D6F}"/>
              </a:ext>
            </a:extLst>
          </p:cNvPr>
          <p:cNvSpPr>
            <a:spLocks noGrp="1"/>
          </p:cNvSpPr>
          <p:nvPr>
            <p:ph idx="1"/>
          </p:nvPr>
        </p:nvSpPr>
        <p:spPr>
          <a:xfrm>
            <a:off x="431275" y="1492283"/>
            <a:ext cx="5565424" cy="4458318"/>
          </a:xfrm>
          <a:prstGeom prst="rect">
            <a:avLst/>
          </a:prstGeom>
        </p:spPr>
        <p:txBody>
          <a:bodyPr>
            <a:normAutofit/>
          </a:bodyPr>
          <a:lstStyle>
            <a:lvl1pPr marL="228600" indent="-228600">
              <a:buFont typeface="Wingdings" pitchFamily="2" charset="2"/>
              <a:buChar char="§"/>
              <a:defRPr sz="2800">
                <a:solidFill>
                  <a:schemeClr val="bg1"/>
                </a:solidFill>
              </a:defRPr>
            </a:lvl1pPr>
            <a:lvl2pPr marL="685800" indent="-228600">
              <a:buFont typeface="Wingdings" pitchFamily="2" charset="2"/>
              <a:buChar char="§"/>
              <a:defRPr sz="2400">
                <a:solidFill>
                  <a:schemeClr val="bg1"/>
                </a:solidFill>
              </a:defRPr>
            </a:lvl2pPr>
            <a:lvl3pPr marL="1143000" indent="-228600">
              <a:buFont typeface="Wingdings" pitchFamily="2" charset="2"/>
              <a:buChar char="§"/>
              <a:defRPr sz="20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0" name="Content Placeholder 2">
            <a:extLst>
              <a:ext uri="{FF2B5EF4-FFF2-40B4-BE49-F238E27FC236}">
                <a16:creationId xmlns:a16="http://schemas.microsoft.com/office/drawing/2014/main" id="{6FA8505C-0987-3C45-8BBC-490D1714CF82}"/>
              </a:ext>
            </a:extLst>
          </p:cNvPr>
          <p:cNvSpPr>
            <a:spLocks noGrp="1"/>
          </p:cNvSpPr>
          <p:nvPr>
            <p:ph idx="13"/>
          </p:nvPr>
        </p:nvSpPr>
        <p:spPr>
          <a:xfrm>
            <a:off x="6177805" y="1492283"/>
            <a:ext cx="5565424" cy="4458318"/>
          </a:xfrm>
          <a:prstGeom prst="rect">
            <a:avLst/>
          </a:prstGeom>
        </p:spPr>
        <p:txBody>
          <a:bodyPr>
            <a:normAutofit/>
          </a:bodyPr>
          <a:lstStyle>
            <a:lvl1pPr marL="228600" indent="-228600">
              <a:buFont typeface="Wingdings" pitchFamily="2" charset="2"/>
              <a:buChar char="§"/>
              <a:defRPr sz="2800">
                <a:solidFill>
                  <a:schemeClr val="bg1"/>
                </a:solidFill>
              </a:defRPr>
            </a:lvl1pPr>
            <a:lvl2pPr marL="685800" indent="-228600">
              <a:buFont typeface="Wingdings" pitchFamily="2" charset="2"/>
              <a:buChar char="§"/>
              <a:defRPr sz="2400">
                <a:solidFill>
                  <a:schemeClr val="bg1"/>
                </a:solidFill>
              </a:defRPr>
            </a:lvl2pPr>
            <a:lvl3pPr marL="1143000" indent="-228600">
              <a:buFont typeface="Wingdings" pitchFamily="2" charset="2"/>
              <a:buChar char="§"/>
              <a:defRPr sz="20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1" name="Title 1">
            <a:extLst>
              <a:ext uri="{FF2B5EF4-FFF2-40B4-BE49-F238E27FC236}">
                <a16:creationId xmlns:a16="http://schemas.microsoft.com/office/drawing/2014/main" id="{F9B2EDA8-1634-5E40-95BC-58B698C4790F}"/>
              </a:ext>
            </a:extLst>
          </p:cNvPr>
          <p:cNvSpPr>
            <a:spLocks noGrp="1"/>
          </p:cNvSpPr>
          <p:nvPr>
            <p:ph type="title" hasCustomPrompt="1"/>
          </p:nvPr>
        </p:nvSpPr>
        <p:spPr>
          <a:xfrm>
            <a:off x="430427" y="250031"/>
            <a:ext cx="11312802" cy="894557"/>
          </a:xfrm>
          <a:prstGeom prst="rect">
            <a:avLst/>
          </a:prstGeom>
        </p:spPr>
        <p:txBody>
          <a:bodyPr>
            <a:noAutofit/>
          </a:bodyPr>
          <a:lstStyle>
            <a:lvl1pPr algn="l">
              <a:defRPr sz="3200" b="1" i="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
        <p:nvSpPr>
          <p:cNvPr id="8" name="Picture Placeholder 2">
            <a:extLst>
              <a:ext uri="{FF2B5EF4-FFF2-40B4-BE49-F238E27FC236}">
                <a16:creationId xmlns:a16="http://schemas.microsoft.com/office/drawing/2014/main" id="{7FB5D117-8319-7B42-ACD2-1207EAA425B7}"/>
              </a:ext>
            </a:extLst>
          </p:cNvPr>
          <p:cNvSpPr>
            <a:spLocks noGrp="1"/>
          </p:cNvSpPr>
          <p:nvPr>
            <p:ph type="pic" sz="quarter" idx="14" hasCustomPrompt="1"/>
          </p:nvPr>
        </p:nvSpPr>
        <p:spPr>
          <a:xfrm>
            <a:off x="1669636" y="6186895"/>
            <a:ext cx="3021013" cy="534580"/>
          </a:xfrm>
        </p:spPr>
        <p:txBody>
          <a:bodyPr/>
          <a:lstStyle>
            <a:lvl1pPr marL="0" indent="0">
              <a:buNone/>
              <a:defRPr/>
            </a:lvl1pPr>
          </a:lstStyle>
          <a:p>
            <a:r>
              <a:rPr lang="en-US" dirty="0"/>
              <a:t> </a:t>
            </a:r>
          </a:p>
        </p:txBody>
      </p:sp>
    </p:spTree>
    <p:extLst>
      <p:ext uri="{BB962C8B-B14F-4D97-AF65-F5344CB8AC3E}">
        <p14:creationId xmlns:p14="http://schemas.microsoft.com/office/powerpoint/2010/main" val="30829187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Table Dark Minim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1A56D55-9395-2648-BEAA-395961645F8D}"/>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25" name="Text Placeholder 6">
            <a:extLst>
              <a:ext uri="{FF2B5EF4-FFF2-40B4-BE49-F238E27FC236}">
                <a16:creationId xmlns:a16="http://schemas.microsoft.com/office/drawing/2014/main" id="{41C37A25-F416-CA40-8CEB-2BD8DDF96FC2}"/>
              </a:ext>
            </a:extLst>
          </p:cNvPr>
          <p:cNvSpPr>
            <a:spLocks noGrp="1"/>
          </p:cNvSpPr>
          <p:nvPr>
            <p:ph type="body" sz="quarter" idx="3"/>
          </p:nvPr>
        </p:nvSpPr>
        <p:spPr>
          <a:xfrm>
            <a:off x="6176958" y="1492283"/>
            <a:ext cx="5566272" cy="823912"/>
          </a:xfrm>
          <a:prstGeom prst="rect">
            <a:avLst/>
          </a:prstGeom>
        </p:spPr>
        <p:txBody>
          <a:bodyPr/>
          <a:lstStyle>
            <a:lvl1pPr marL="0" indent="0">
              <a:buNone/>
              <a:defRPr b="1" i="0">
                <a:solidFill>
                  <a:schemeClr val="bg1"/>
                </a:solidFill>
                <a:latin typeface="Open Sans" panose="020B0306030504020204" pitchFamily="34" charset="0"/>
                <a:ea typeface="Open Sans" panose="020B0306030504020204" pitchFamily="34" charset="0"/>
                <a:cs typeface="Open Sans" panose="020B0306030504020204" pitchFamily="34" charset="0"/>
              </a:defRPr>
            </a:lvl1pPr>
          </a:lstStyle>
          <a:p>
            <a:pPr lvl="0"/>
            <a:r>
              <a:rPr lang="en-US"/>
              <a:t>Click to edit Master text styles</a:t>
            </a:r>
          </a:p>
        </p:txBody>
      </p:sp>
      <p:sp>
        <p:nvSpPr>
          <p:cNvPr id="26" name="Content Placeholder 7">
            <a:extLst>
              <a:ext uri="{FF2B5EF4-FFF2-40B4-BE49-F238E27FC236}">
                <a16:creationId xmlns:a16="http://schemas.microsoft.com/office/drawing/2014/main" id="{8B9C0466-BD78-EE4F-B01D-969FE75E7154}"/>
              </a:ext>
            </a:extLst>
          </p:cNvPr>
          <p:cNvSpPr>
            <a:spLocks noGrp="1"/>
          </p:cNvSpPr>
          <p:nvPr>
            <p:ph sz="quarter" idx="4"/>
          </p:nvPr>
        </p:nvSpPr>
        <p:spPr>
          <a:xfrm>
            <a:off x="6176958" y="2361276"/>
            <a:ext cx="5566272" cy="3589326"/>
          </a:xfrm>
          <a:prstGeom prst="rect">
            <a:avLst/>
          </a:prstGeom>
        </p:spPr>
        <p:txBody>
          <a:bodyPr/>
          <a:lstStyle>
            <a:lvl1pPr marL="228600" indent="-228600">
              <a:buFont typeface="Wingdings" pitchFamily="2" charset="2"/>
              <a:buChar char="§"/>
              <a:defRPr>
                <a:solidFill>
                  <a:schemeClr val="bg1"/>
                </a:solidFill>
              </a:defRPr>
            </a:lvl1pPr>
            <a:lvl2pPr marL="685800" indent="-228600">
              <a:buFont typeface="Wingdings" pitchFamily="2" charset="2"/>
              <a:buChar char="§"/>
              <a:defRPr>
                <a:solidFill>
                  <a:schemeClr val="bg1"/>
                </a:solidFill>
              </a:defRPr>
            </a:lvl2pPr>
            <a:lvl3pPr marL="1143000" indent="-228600">
              <a:buFont typeface="Wingdings" pitchFamily="2" charset="2"/>
              <a:buChar char="§"/>
              <a:defRPr>
                <a:solidFill>
                  <a:schemeClr val="bg1"/>
                </a:solidFill>
              </a:defRPr>
            </a:lvl3pPr>
            <a:lvl4pPr marL="1600200" indent="-228600">
              <a:buFont typeface="Wingdings" pitchFamily="2" charset="2"/>
              <a:buChar char="§"/>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7" name="Title 1">
            <a:extLst>
              <a:ext uri="{FF2B5EF4-FFF2-40B4-BE49-F238E27FC236}">
                <a16:creationId xmlns:a16="http://schemas.microsoft.com/office/drawing/2014/main" id="{BF0DEC93-227A-6446-B72A-433106EC80FC}"/>
              </a:ext>
            </a:extLst>
          </p:cNvPr>
          <p:cNvSpPr>
            <a:spLocks noGrp="1"/>
          </p:cNvSpPr>
          <p:nvPr>
            <p:ph type="title" hasCustomPrompt="1"/>
          </p:nvPr>
        </p:nvSpPr>
        <p:spPr>
          <a:xfrm>
            <a:off x="430427" y="250031"/>
            <a:ext cx="11312802" cy="894557"/>
          </a:xfrm>
          <a:prstGeom prst="rect">
            <a:avLst/>
          </a:prstGeom>
        </p:spPr>
        <p:txBody>
          <a:bodyPr>
            <a:noAutofit/>
          </a:bodyPr>
          <a:lstStyle>
            <a:lvl1pPr algn="l">
              <a:defRPr sz="3200" b="1" i="0"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
        <p:nvSpPr>
          <p:cNvPr id="28" name="Text Placeholder 6">
            <a:extLst>
              <a:ext uri="{FF2B5EF4-FFF2-40B4-BE49-F238E27FC236}">
                <a16:creationId xmlns:a16="http://schemas.microsoft.com/office/drawing/2014/main" id="{CFDD1AA0-09DF-E740-A0B3-86BCE0878DC1}"/>
              </a:ext>
            </a:extLst>
          </p:cNvPr>
          <p:cNvSpPr>
            <a:spLocks noGrp="1"/>
          </p:cNvSpPr>
          <p:nvPr>
            <p:ph type="body" sz="quarter" idx="13"/>
          </p:nvPr>
        </p:nvSpPr>
        <p:spPr>
          <a:xfrm>
            <a:off x="430427" y="1492283"/>
            <a:ext cx="5565424" cy="823912"/>
          </a:xfrm>
          <a:prstGeom prst="rect">
            <a:avLst/>
          </a:prstGeom>
        </p:spPr>
        <p:txBody>
          <a:bodyPr/>
          <a:lstStyle>
            <a:lvl1pPr marL="0" indent="0">
              <a:buNone/>
              <a:defRPr b="1" i="0">
                <a:solidFill>
                  <a:schemeClr val="bg1"/>
                </a:solidFill>
                <a:latin typeface="Open Sans" panose="020B0306030504020204" pitchFamily="34" charset="0"/>
                <a:ea typeface="Open Sans" panose="020B0306030504020204" pitchFamily="34" charset="0"/>
                <a:cs typeface="Open Sans" panose="020B0306030504020204" pitchFamily="34" charset="0"/>
              </a:defRPr>
            </a:lvl1pPr>
          </a:lstStyle>
          <a:p>
            <a:pPr lvl="0"/>
            <a:r>
              <a:rPr lang="en-US"/>
              <a:t>Click to edit Master text styles</a:t>
            </a:r>
          </a:p>
        </p:txBody>
      </p:sp>
      <p:sp>
        <p:nvSpPr>
          <p:cNvPr id="29" name="Content Placeholder 7">
            <a:extLst>
              <a:ext uri="{FF2B5EF4-FFF2-40B4-BE49-F238E27FC236}">
                <a16:creationId xmlns:a16="http://schemas.microsoft.com/office/drawing/2014/main" id="{2942737D-F158-954B-B21C-7AA092EE2FCC}"/>
              </a:ext>
            </a:extLst>
          </p:cNvPr>
          <p:cNvSpPr>
            <a:spLocks noGrp="1"/>
          </p:cNvSpPr>
          <p:nvPr>
            <p:ph sz="quarter" idx="14"/>
          </p:nvPr>
        </p:nvSpPr>
        <p:spPr>
          <a:xfrm>
            <a:off x="430427" y="2361276"/>
            <a:ext cx="5565424" cy="3589326"/>
          </a:xfrm>
          <a:prstGeom prst="rect">
            <a:avLst/>
          </a:prstGeom>
        </p:spPr>
        <p:txBody>
          <a:bodyPr/>
          <a:lstStyle>
            <a:lvl1pPr marL="228600" indent="-228600">
              <a:buFont typeface="Wingdings" pitchFamily="2" charset="2"/>
              <a:buChar char="§"/>
              <a:defRPr>
                <a:solidFill>
                  <a:schemeClr val="bg1"/>
                </a:solidFill>
              </a:defRPr>
            </a:lvl1pPr>
            <a:lvl2pPr marL="685800" indent="-228600">
              <a:buFont typeface="Wingdings" pitchFamily="2" charset="2"/>
              <a:buChar char="§"/>
              <a:defRPr>
                <a:solidFill>
                  <a:schemeClr val="bg1"/>
                </a:solidFill>
              </a:defRPr>
            </a:lvl2pPr>
            <a:lvl3pPr marL="1143000" indent="-228600">
              <a:buFont typeface="Wingdings" pitchFamily="2" charset="2"/>
              <a:buChar char="§"/>
              <a:defRPr>
                <a:solidFill>
                  <a:schemeClr val="bg1"/>
                </a:solidFill>
              </a:defRPr>
            </a:lvl3pPr>
            <a:lvl4pPr marL="1600200" indent="-228600">
              <a:buFont typeface="Wingdings" pitchFamily="2" charset="2"/>
              <a:buChar char="§"/>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Picture Placeholder 2">
            <a:extLst>
              <a:ext uri="{FF2B5EF4-FFF2-40B4-BE49-F238E27FC236}">
                <a16:creationId xmlns:a16="http://schemas.microsoft.com/office/drawing/2014/main" id="{8F545EBC-888F-AC4E-9FA8-D3A94ED73761}"/>
              </a:ext>
            </a:extLst>
          </p:cNvPr>
          <p:cNvSpPr>
            <a:spLocks noGrp="1"/>
          </p:cNvSpPr>
          <p:nvPr>
            <p:ph type="pic" sz="quarter" idx="15" hasCustomPrompt="1"/>
          </p:nvPr>
        </p:nvSpPr>
        <p:spPr>
          <a:xfrm>
            <a:off x="1669636" y="6186895"/>
            <a:ext cx="3021013" cy="534580"/>
          </a:xfrm>
        </p:spPr>
        <p:txBody>
          <a:bodyPr/>
          <a:lstStyle>
            <a:lvl1pPr marL="0" indent="0">
              <a:buNone/>
              <a:defRPr/>
            </a:lvl1pPr>
          </a:lstStyle>
          <a:p>
            <a:r>
              <a:rPr lang="en-US" dirty="0"/>
              <a:t> </a:t>
            </a:r>
          </a:p>
        </p:txBody>
      </p:sp>
    </p:spTree>
    <p:extLst>
      <p:ext uri="{BB962C8B-B14F-4D97-AF65-F5344CB8AC3E}">
        <p14:creationId xmlns:p14="http://schemas.microsoft.com/office/powerpoint/2010/main" val="2589304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mp; Content Light Minim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FDFB55B-F2F7-3D4C-8F08-2BDC72C33CCC}"/>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6" name="Title 1">
            <a:extLst>
              <a:ext uri="{FF2B5EF4-FFF2-40B4-BE49-F238E27FC236}">
                <a16:creationId xmlns:a16="http://schemas.microsoft.com/office/drawing/2014/main" id="{2D3F1CA8-ECD2-F740-96E3-298F78C1D983}"/>
              </a:ext>
            </a:extLst>
          </p:cNvPr>
          <p:cNvSpPr>
            <a:spLocks noGrp="1"/>
          </p:cNvSpPr>
          <p:nvPr>
            <p:ph type="title" hasCustomPrompt="1"/>
          </p:nvPr>
        </p:nvSpPr>
        <p:spPr>
          <a:xfrm>
            <a:off x="430426" y="250031"/>
            <a:ext cx="11312801" cy="894557"/>
          </a:xfrm>
          <a:prstGeom prst="rect">
            <a:avLst/>
          </a:prstGeom>
        </p:spPr>
        <p:txBody>
          <a:bodyPr>
            <a:noAutofit/>
          </a:bodyPr>
          <a:lstStyle>
            <a:lvl1pPr algn="l">
              <a:defRPr sz="3200" b="1" i="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
        <p:nvSpPr>
          <p:cNvPr id="7" name="Content Placeholder 2">
            <a:extLst>
              <a:ext uri="{FF2B5EF4-FFF2-40B4-BE49-F238E27FC236}">
                <a16:creationId xmlns:a16="http://schemas.microsoft.com/office/drawing/2014/main" id="{F34E49BC-4E9C-3C42-8C6A-9E086BA096E8}"/>
              </a:ext>
            </a:extLst>
          </p:cNvPr>
          <p:cNvSpPr>
            <a:spLocks noGrp="1"/>
          </p:cNvSpPr>
          <p:nvPr>
            <p:ph idx="1"/>
          </p:nvPr>
        </p:nvSpPr>
        <p:spPr>
          <a:xfrm>
            <a:off x="430426" y="1488987"/>
            <a:ext cx="11312801" cy="4458318"/>
          </a:xfrm>
          <a:prstGeom prst="rect">
            <a:avLst/>
          </a:prstGeom>
        </p:spPr>
        <p:txBody>
          <a:bodyPr>
            <a:normAutofit/>
          </a:bodyPr>
          <a:lstStyle>
            <a:lvl1pPr marL="228600" indent="-228600">
              <a:buFont typeface="Wingdings" pitchFamily="2" charset="2"/>
              <a:buChar char="§"/>
              <a:defRPr sz="2800">
                <a:solidFill>
                  <a:schemeClr val="tx1"/>
                </a:solidFill>
              </a:defRPr>
            </a:lvl1pPr>
            <a:lvl2pPr marL="685800" indent="-228600">
              <a:buFont typeface="Wingdings" pitchFamily="2" charset="2"/>
              <a:buChar char="§"/>
              <a:defRPr sz="2400">
                <a:solidFill>
                  <a:schemeClr val="tx1"/>
                </a:solidFill>
              </a:defRPr>
            </a:lvl2pPr>
            <a:lvl3pPr marL="1143000" indent="-228600">
              <a:buFont typeface="Wingdings" pitchFamily="2" charset="2"/>
              <a:buChar char="§"/>
              <a:defRPr sz="2000">
                <a:solidFill>
                  <a:schemeClr val="tx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9" name="Picture Placeholder 2">
            <a:extLst>
              <a:ext uri="{FF2B5EF4-FFF2-40B4-BE49-F238E27FC236}">
                <a16:creationId xmlns:a16="http://schemas.microsoft.com/office/drawing/2014/main" id="{3DEC6234-D7B1-3942-82E2-A484D07B959D}"/>
              </a:ext>
            </a:extLst>
          </p:cNvPr>
          <p:cNvSpPr>
            <a:spLocks noGrp="1"/>
          </p:cNvSpPr>
          <p:nvPr>
            <p:ph type="pic" sz="quarter" idx="14" hasCustomPrompt="1"/>
          </p:nvPr>
        </p:nvSpPr>
        <p:spPr>
          <a:xfrm>
            <a:off x="1669636" y="6186895"/>
            <a:ext cx="3021013" cy="534580"/>
          </a:xfrm>
        </p:spPr>
        <p:txBody>
          <a:bodyPr/>
          <a:lstStyle>
            <a:lvl1pPr marL="0" indent="0">
              <a:buNone/>
              <a:defRPr/>
            </a:lvl1pPr>
          </a:lstStyle>
          <a:p>
            <a:r>
              <a:rPr lang="en-US" dirty="0"/>
              <a:t> </a:t>
            </a:r>
          </a:p>
        </p:txBody>
      </p:sp>
    </p:spTree>
    <p:extLst>
      <p:ext uri="{BB962C8B-B14F-4D97-AF65-F5344CB8AC3E}">
        <p14:creationId xmlns:p14="http://schemas.microsoft.com/office/powerpoint/2010/main" val="5522719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mp; 2 Content Light Light Minim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6" name="Content Placeholder 2">
            <a:extLst>
              <a:ext uri="{FF2B5EF4-FFF2-40B4-BE49-F238E27FC236}">
                <a16:creationId xmlns:a16="http://schemas.microsoft.com/office/drawing/2014/main" id="{0943A0B0-A249-F546-AD75-328DB273B998}"/>
              </a:ext>
            </a:extLst>
          </p:cNvPr>
          <p:cNvSpPr>
            <a:spLocks noGrp="1"/>
          </p:cNvSpPr>
          <p:nvPr>
            <p:ph idx="1"/>
          </p:nvPr>
        </p:nvSpPr>
        <p:spPr>
          <a:xfrm>
            <a:off x="431275" y="1492283"/>
            <a:ext cx="5565424" cy="4458318"/>
          </a:xfrm>
          <a:prstGeom prst="rect">
            <a:avLst/>
          </a:prstGeom>
        </p:spPr>
        <p:txBody>
          <a:bodyPr>
            <a:normAutofit/>
          </a:bodyPr>
          <a:lstStyle>
            <a:lvl1pPr marL="228600" indent="-228600">
              <a:buFont typeface="Wingdings" pitchFamily="2" charset="2"/>
              <a:buChar char="§"/>
              <a:defRPr sz="2800">
                <a:solidFill>
                  <a:schemeClr val="tx1"/>
                </a:solidFill>
              </a:defRPr>
            </a:lvl1pPr>
            <a:lvl2pPr marL="685800" indent="-228600">
              <a:buFont typeface="Wingdings" pitchFamily="2" charset="2"/>
              <a:buChar char="§"/>
              <a:defRPr sz="2400">
                <a:solidFill>
                  <a:schemeClr val="tx1"/>
                </a:solidFill>
              </a:defRPr>
            </a:lvl2pPr>
            <a:lvl3pPr marL="1143000" indent="-228600">
              <a:buFont typeface="Wingdings" pitchFamily="2" charset="2"/>
              <a:buChar char="§"/>
              <a:defRPr sz="2000">
                <a:solidFill>
                  <a:schemeClr val="tx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0" name="Content Placeholder 2">
            <a:extLst>
              <a:ext uri="{FF2B5EF4-FFF2-40B4-BE49-F238E27FC236}">
                <a16:creationId xmlns:a16="http://schemas.microsoft.com/office/drawing/2014/main" id="{21F533C6-5569-104E-B0C3-6A39F4B4A79B}"/>
              </a:ext>
            </a:extLst>
          </p:cNvPr>
          <p:cNvSpPr>
            <a:spLocks noGrp="1"/>
          </p:cNvSpPr>
          <p:nvPr>
            <p:ph idx="13"/>
          </p:nvPr>
        </p:nvSpPr>
        <p:spPr>
          <a:xfrm>
            <a:off x="6177805" y="1492283"/>
            <a:ext cx="5565424" cy="4458318"/>
          </a:xfrm>
          <a:prstGeom prst="rect">
            <a:avLst/>
          </a:prstGeom>
        </p:spPr>
        <p:txBody>
          <a:bodyPr>
            <a:normAutofit/>
          </a:bodyPr>
          <a:lstStyle>
            <a:lvl1pPr marL="228600" indent="-228600">
              <a:buFont typeface="Wingdings" pitchFamily="2" charset="2"/>
              <a:buChar char="§"/>
              <a:defRPr sz="2800">
                <a:solidFill>
                  <a:schemeClr val="tx1"/>
                </a:solidFill>
              </a:defRPr>
            </a:lvl1pPr>
            <a:lvl2pPr marL="685800" indent="-228600">
              <a:buFont typeface="Wingdings" pitchFamily="2" charset="2"/>
              <a:buChar char="§"/>
              <a:defRPr sz="2400">
                <a:solidFill>
                  <a:schemeClr val="tx1"/>
                </a:solidFill>
              </a:defRPr>
            </a:lvl2pPr>
            <a:lvl3pPr marL="1143000" indent="-228600">
              <a:buFont typeface="Wingdings" pitchFamily="2" charset="2"/>
              <a:buChar char="§"/>
              <a:defRPr sz="2000">
                <a:solidFill>
                  <a:schemeClr val="tx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1" name="Title 1">
            <a:extLst>
              <a:ext uri="{FF2B5EF4-FFF2-40B4-BE49-F238E27FC236}">
                <a16:creationId xmlns:a16="http://schemas.microsoft.com/office/drawing/2014/main" id="{9D39C731-911D-BF49-AA5C-950D67F13A80}"/>
              </a:ext>
            </a:extLst>
          </p:cNvPr>
          <p:cNvSpPr>
            <a:spLocks noGrp="1"/>
          </p:cNvSpPr>
          <p:nvPr>
            <p:ph type="title" hasCustomPrompt="1"/>
          </p:nvPr>
        </p:nvSpPr>
        <p:spPr>
          <a:xfrm>
            <a:off x="430427" y="250031"/>
            <a:ext cx="11312802" cy="894557"/>
          </a:xfrm>
          <a:prstGeom prst="rect">
            <a:avLst/>
          </a:prstGeom>
        </p:spPr>
        <p:txBody>
          <a:bodyPr>
            <a:noAutofit/>
          </a:bodyPr>
          <a:lstStyle>
            <a:lvl1pPr algn="l">
              <a:defRPr sz="3200" b="1" i="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
        <p:nvSpPr>
          <p:cNvPr id="8" name="Picture Placeholder 2">
            <a:extLst>
              <a:ext uri="{FF2B5EF4-FFF2-40B4-BE49-F238E27FC236}">
                <a16:creationId xmlns:a16="http://schemas.microsoft.com/office/drawing/2014/main" id="{2EFB4B14-4ECA-C646-86C7-3341804D906E}"/>
              </a:ext>
            </a:extLst>
          </p:cNvPr>
          <p:cNvSpPr>
            <a:spLocks noGrp="1"/>
          </p:cNvSpPr>
          <p:nvPr>
            <p:ph type="pic" sz="quarter" idx="14" hasCustomPrompt="1"/>
          </p:nvPr>
        </p:nvSpPr>
        <p:spPr>
          <a:xfrm>
            <a:off x="1669636" y="6186895"/>
            <a:ext cx="3021013" cy="534580"/>
          </a:xfrm>
        </p:spPr>
        <p:txBody>
          <a:bodyPr/>
          <a:lstStyle>
            <a:lvl1pPr marL="0" indent="0">
              <a:buNone/>
              <a:defRPr/>
            </a:lvl1pPr>
          </a:lstStyle>
          <a:p>
            <a:r>
              <a:rPr lang="en-US" dirty="0"/>
              <a:t> </a:t>
            </a:r>
          </a:p>
        </p:txBody>
      </p:sp>
    </p:spTree>
    <p:extLst>
      <p:ext uri="{BB962C8B-B14F-4D97-AF65-F5344CB8AC3E}">
        <p14:creationId xmlns:p14="http://schemas.microsoft.com/office/powerpoint/2010/main" val="38660355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Table Light Minim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1A56D55-9395-2648-BEAA-395961645F8D}"/>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21" name="Text Placeholder 6">
            <a:extLst>
              <a:ext uri="{FF2B5EF4-FFF2-40B4-BE49-F238E27FC236}">
                <a16:creationId xmlns:a16="http://schemas.microsoft.com/office/drawing/2014/main" id="{97751F20-56F3-AE44-9B70-419C2D7AEE56}"/>
              </a:ext>
            </a:extLst>
          </p:cNvPr>
          <p:cNvSpPr>
            <a:spLocks noGrp="1"/>
          </p:cNvSpPr>
          <p:nvPr>
            <p:ph type="body" sz="quarter" idx="3"/>
          </p:nvPr>
        </p:nvSpPr>
        <p:spPr>
          <a:xfrm>
            <a:off x="6176958" y="1492283"/>
            <a:ext cx="5566272" cy="823912"/>
          </a:xfrm>
          <a:prstGeom prst="rect">
            <a:avLst/>
          </a:prstGeom>
        </p:spPr>
        <p:txBody>
          <a:bodyPr/>
          <a:lstStyle>
            <a:lvl1pPr marL="0" indent="0">
              <a:buNone/>
              <a:defRPr b="1" i="0">
                <a:solidFill>
                  <a:schemeClr val="tx1"/>
                </a:solidFill>
                <a:latin typeface="Open Sans" panose="020B0306030504020204" pitchFamily="34" charset="0"/>
                <a:ea typeface="Open Sans" panose="020B0306030504020204" pitchFamily="34" charset="0"/>
                <a:cs typeface="Open Sans" panose="020B0306030504020204" pitchFamily="34" charset="0"/>
              </a:defRPr>
            </a:lvl1pPr>
          </a:lstStyle>
          <a:p>
            <a:pPr lvl="0"/>
            <a:r>
              <a:rPr lang="en-US"/>
              <a:t>Click to edit Master text styles</a:t>
            </a:r>
          </a:p>
        </p:txBody>
      </p:sp>
      <p:sp>
        <p:nvSpPr>
          <p:cNvPr id="22" name="Content Placeholder 7">
            <a:extLst>
              <a:ext uri="{FF2B5EF4-FFF2-40B4-BE49-F238E27FC236}">
                <a16:creationId xmlns:a16="http://schemas.microsoft.com/office/drawing/2014/main" id="{D6AAF4C7-A974-DA4C-820B-F0B459206F00}"/>
              </a:ext>
            </a:extLst>
          </p:cNvPr>
          <p:cNvSpPr>
            <a:spLocks noGrp="1"/>
          </p:cNvSpPr>
          <p:nvPr>
            <p:ph sz="quarter" idx="4"/>
          </p:nvPr>
        </p:nvSpPr>
        <p:spPr>
          <a:xfrm>
            <a:off x="6176958" y="2361276"/>
            <a:ext cx="5566272" cy="3589326"/>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3" name="Title 1">
            <a:extLst>
              <a:ext uri="{FF2B5EF4-FFF2-40B4-BE49-F238E27FC236}">
                <a16:creationId xmlns:a16="http://schemas.microsoft.com/office/drawing/2014/main" id="{2C62EAE5-5B71-224D-BCD4-696432CA1E45}"/>
              </a:ext>
            </a:extLst>
          </p:cNvPr>
          <p:cNvSpPr>
            <a:spLocks noGrp="1"/>
          </p:cNvSpPr>
          <p:nvPr>
            <p:ph type="title" hasCustomPrompt="1"/>
          </p:nvPr>
        </p:nvSpPr>
        <p:spPr>
          <a:xfrm>
            <a:off x="430427" y="250031"/>
            <a:ext cx="11312802" cy="894557"/>
          </a:xfrm>
          <a:prstGeom prst="rect">
            <a:avLst/>
          </a:prstGeom>
        </p:spPr>
        <p:txBody>
          <a:bodyPr>
            <a:noAutofit/>
          </a:bodyPr>
          <a:lstStyle>
            <a:lvl1pPr algn="l">
              <a:defRPr sz="3200" b="1" i="0"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
        <p:nvSpPr>
          <p:cNvPr id="24" name="Text Placeholder 6">
            <a:extLst>
              <a:ext uri="{FF2B5EF4-FFF2-40B4-BE49-F238E27FC236}">
                <a16:creationId xmlns:a16="http://schemas.microsoft.com/office/drawing/2014/main" id="{987A0772-8391-FF40-AC79-89AA7C5B9CAD}"/>
              </a:ext>
            </a:extLst>
          </p:cNvPr>
          <p:cNvSpPr>
            <a:spLocks noGrp="1"/>
          </p:cNvSpPr>
          <p:nvPr>
            <p:ph type="body" sz="quarter" idx="13"/>
          </p:nvPr>
        </p:nvSpPr>
        <p:spPr>
          <a:xfrm>
            <a:off x="430427" y="1492283"/>
            <a:ext cx="5565424" cy="823912"/>
          </a:xfrm>
          <a:prstGeom prst="rect">
            <a:avLst/>
          </a:prstGeom>
        </p:spPr>
        <p:txBody>
          <a:bodyPr/>
          <a:lstStyle>
            <a:lvl1pPr marL="0" indent="0">
              <a:buNone/>
              <a:defRPr b="1" i="0">
                <a:solidFill>
                  <a:schemeClr val="tx1"/>
                </a:solidFill>
                <a:latin typeface="Open Sans" panose="020B0306030504020204" pitchFamily="34" charset="0"/>
                <a:ea typeface="Open Sans" panose="020B0306030504020204" pitchFamily="34" charset="0"/>
                <a:cs typeface="Open Sans" panose="020B0306030504020204" pitchFamily="34" charset="0"/>
              </a:defRPr>
            </a:lvl1pPr>
          </a:lstStyle>
          <a:p>
            <a:pPr lvl="0"/>
            <a:r>
              <a:rPr lang="en-US"/>
              <a:t>Click to edit Master text styles</a:t>
            </a:r>
          </a:p>
        </p:txBody>
      </p:sp>
      <p:sp>
        <p:nvSpPr>
          <p:cNvPr id="25" name="Content Placeholder 7">
            <a:extLst>
              <a:ext uri="{FF2B5EF4-FFF2-40B4-BE49-F238E27FC236}">
                <a16:creationId xmlns:a16="http://schemas.microsoft.com/office/drawing/2014/main" id="{DE89B888-7393-3E4E-83DF-0DC09AEADD89}"/>
              </a:ext>
            </a:extLst>
          </p:cNvPr>
          <p:cNvSpPr>
            <a:spLocks noGrp="1"/>
          </p:cNvSpPr>
          <p:nvPr>
            <p:ph sz="quarter" idx="14"/>
          </p:nvPr>
        </p:nvSpPr>
        <p:spPr>
          <a:xfrm>
            <a:off x="430427" y="2361276"/>
            <a:ext cx="5565424" cy="3589326"/>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Picture Placeholder 2">
            <a:extLst>
              <a:ext uri="{FF2B5EF4-FFF2-40B4-BE49-F238E27FC236}">
                <a16:creationId xmlns:a16="http://schemas.microsoft.com/office/drawing/2014/main" id="{D84DD6ED-C1D6-E244-A87A-8915B30664B5}"/>
              </a:ext>
            </a:extLst>
          </p:cNvPr>
          <p:cNvSpPr>
            <a:spLocks noGrp="1"/>
          </p:cNvSpPr>
          <p:nvPr>
            <p:ph type="pic" sz="quarter" idx="15" hasCustomPrompt="1"/>
          </p:nvPr>
        </p:nvSpPr>
        <p:spPr>
          <a:xfrm>
            <a:off x="1669636" y="6186895"/>
            <a:ext cx="3021013" cy="534580"/>
          </a:xfrm>
        </p:spPr>
        <p:txBody>
          <a:bodyPr/>
          <a:lstStyle>
            <a:lvl1pPr marL="0" indent="0">
              <a:buNone/>
              <a:defRPr/>
            </a:lvl1pPr>
          </a:lstStyle>
          <a:p>
            <a:r>
              <a:rPr lang="en-US" dirty="0"/>
              <a:t> </a:t>
            </a:r>
          </a:p>
        </p:txBody>
      </p:sp>
    </p:spTree>
    <p:extLst>
      <p:ext uri="{BB962C8B-B14F-4D97-AF65-F5344CB8AC3E}">
        <p14:creationId xmlns:p14="http://schemas.microsoft.com/office/powerpoint/2010/main" val="35709530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tro On Dark Glow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3" name="Picture Placeholder 2">
            <a:extLst>
              <a:ext uri="{FF2B5EF4-FFF2-40B4-BE49-F238E27FC236}">
                <a16:creationId xmlns:a16="http://schemas.microsoft.com/office/drawing/2014/main" id="{E0BFAB61-E9A3-CD43-BD6C-BD107B9B3274}"/>
              </a:ext>
            </a:extLst>
          </p:cNvPr>
          <p:cNvSpPr>
            <a:spLocks noGrp="1"/>
          </p:cNvSpPr>
          <p:nvPr>
            <p:ph type="pic" sz="quarter" idx="14" hasCustomPrompt="1"/>
          </p:nvPr>
        </p:nvSpPr>
        <p:spPr>
          <a:xfrm>
            <a:off x="1669636" y="6186895"/>
            <a:ext cx="3021013" cy="534580"/>
          </a:xfrm>
        </p:spPr>
        <p:txBody>
          <a:bodyPr/>
          <a:lstStyle>
            <a:lvl1pPr marL="0" indent="0">
              <a:buNone/>
              <a:defRPr/>
            </a:lvl1pPr>
          </a:lstStyle>
          <a:p>
            <a:r>
              <a:rPr lang="en-US" dirty="0"/>
              <a:t> </a:t>
            </a:r>
          </a:p>
        </p:txBody>
      </p:sp>
    </p:spTree>
    <p:extLst>
      <p:ext uri="{BB962C8B-B14F-4D97-AF65-F5344CB8AC3E}">
        <p14:creationId xmlns:p14="http://schemas.microsoft.com/office/powerpoint/2010/main" val="2227352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tro On Light Glow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3" name="Picture Placeholder 2">
            <a:extLst>
              <a:ext uri="{FF2B5EF4-FFF2-40B4-BE49-F238E27FC236}">
                <a16:creationId xmlns:a16="http://schemas.microsoft.com/office/drawing/2014/main" id="{F9BAE97F-04F1-2F4F-B5E7-60D8C4313116}"/>
              </a:ext>
            </a:extLst>
          </p:cNvPr>
          <p:cNvSpPr>
            <a:spLocks noGrp="1"/>
          </p:cNvSpPr>
          <p:nvPr>
            <p:ph type="pic" sz="quarter" idx="14" hasCustomPrompt="1"/>
          </p:nvPr>
        </p:nvSpPr>
        <p:spPr>
          <a:xfrm>
            <a:off x="1669636" y="6186895"/>
            <a:ext cx="3021013" cy="534580"/>
          </a:xfrm>
        </p:spPr>
        <p:txBody>
          <a:bodyPr/>
          <a:lstStyle>
            <a:lvl1pPr marL="0" indent="0">
              <a:buNone/>
              <a:defRPr/>
            </a:lvl1pPr>
          </a:lstStyle>
          <a:p>
            <a:r>
              <a:rPr lang="en-US" dirty="0"/>
              <a:t> </a:t>
            </a:r>
          </a:p>
        </p:txBody>
      </p:sp>
    </p:spTree>
    <p:extLst>
      <p:ext uri="{BB962C8B-B14F-4D97-AF65-F5344CB8AC3E}">
        <p14:creationId xmlns:p14="http://schemas.microsoft.com/office/powerpoint/2010/main" val="39410635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Page On Light Glow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3" name="Picture Placeholder 2">
            <a:extLst>
              <a:ext uri="{FF2B5EF4-FFF2-40B4-BE49-F238E27FC236}">
                <a16:creationId xmlns:a16="http://schemas.microsoft.com/office/drawing/2014/main" id="{C8F17CA4-8069-DC48-A66A-CDFF3F7ED1FC}"/>
              </a:ext>
            </a:extLst>
          </p:cNvPr>
          <p:cNvSpPr>
            <a:spLocks noGrp="1"/>
          </p:cNvSpPr>
          <p:nvPr>
            <p:ph type="pic" sz="quarter" idx="14" hasCustomPrompt="1"/>
          </p:nvPr>
        </p:nvSpPr>
        <p:spPr>
          <a:xfrm>
            <a:off x="1669636" y="6186895"/>
            <a:ext cx="3021013" cy="534580"/>
          </a:xfrm>
        </p:spPr>
        <p:txBody>
          <a:bodyPr/>
          <a:lstStyle>
            <a:lvl1pPr marL="0" indent="0">
              <a:buNone/>
              <a:defRPr/>
            </a:lvl1pPr>
          </a:lstStyle>
          <a:p>
            <a:r>
              <a:rPr lang="en-US" dirty="0"/>
              <a:t> </a:t>
            </a:r>
          </a:p>
        </p:txBody>
      </p:sp>
    </p:spTree>
    <p:extLst>
      <p:ext uri="{BB962C8B-B14F-4D97-AF65-F5344CB8AC3E}">
        <p14:creationId xmlns:p14="http://schemas.microsoft.com/office/powerpoint/2010/main" val="1571087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On Dark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9" name="Content Placeholder 2">
            <a:extLst>
              <a:ext uri="{FF2B5EF4-FFF2-40B4-BE49-F238E27FC236}">
                <a16:creationId xmlns:a16="http://schemas.microsoft.com/office/drawing/2014/main" id="{F0DE3932-1FBA-9B42-8A6B-9314A5B3FB7E}"/>
              </a:ext>
            </a:extLst>
          </p:cNvPr>
          <p:cNvSpPr>
            <a:spLocks noGrp="1"/>
          </p:cNvSpPr>
          <p:nvPr>
            <p:ph idx="1" hasCustomPrompt="1"/>
          </p:nvPr>
        </p:nvSpPr>
        <p:spPr>
          <a:xfrm>
            <a:off x="1014557" y="2067195"/>
            <a:ext cx="6061944" cy="691314"/>
          </a:xfrm>
          <a:prstGeom prst="rect">
            <a:avLst/>
          </a:prstGeom>
        </p:spPr>
        <p:txBody>
          <a:bodyPr>
            <a:normAutofit/>
          </a:bodyPr>
          <a:lstStyle>
            <a:lvl1pPr marL="0" indent="0" algn="l">
              <a:buNone/>
              <a:defRPr sz="4800" b="1" i="0" cap="all"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TOPIC</a:t>
            </a:r>
          </a:p>
        </p:txBody>
      </p:sp>
      <p:sp>
        <p:nvSpPr>
          <p:cNvPr id="10" name="Content Placeholder 2">
            <a:extLst>
              <a:ext uri="{FF2B5EF4-FFF2-40B4-BE49-F238E27FC236}">
                <a16:creationId xmlns:a16="http://schemas.microsoft.com/office/drawing/2014/main" id="{3297003A-4D5F-CC4E-8375-62C9C1FC4650}"/>
              </a:ext>
            </a:extLst>
          </p:cNvPr>
          <p:cNvSpPr>
            <a:spLocks noGrp="1"/>
          </p:cNvSpPr>
          <p:nvPr>
            <p:ph idx="10" hasCustomPrompt="1"/>
          </p:nvPr>
        </p:nvSpPr>
        <p:spPr>
          <a:xfrm>
            <a:off x="1014557" y="3091996"/>
            <a:ext cx="6061945" cy="453274"/>
          </a:xfrm>
          <a:prstGeom prst="rect">
            <a:avLst/>
          </a:prstGeom>
        </p:spPr>
        <p:txBody>
          <a:bodyPr>
            <a:normAutofit/>
          </a:bodyPr>
          <a:lstStyle>
            <a:lvl1pPr marL="0" indent="0" algn="l">
              <a:buNone/>
              <a:defRPr sz="24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Prepared for:</a:t>
            </a:r>
          </a:p>
        </p:txBody>
      </p:sp>
      <p:sp>
        <p:nvSpPr>
          <p:cNvPr id="11" name="Content Placeholder 2">
            <a:extLst>
              <a:ext uri="{FF2B5EF4-FFF2-40B4-BE49-F238E27FC236}">
                <a16:creationId xmlns:a16="http://schemas.microsoft.com/office/drawing/2014/main" id="{CBDDB7B9-BC98-914A-BEC9-D91582AA9A2F}"/>
              </a:ext>
            </a:extLst>
          </p:cNvPr>
          <p:cNvSpPr>
            <a:spLocks noGrp="1"/>
          </p:cNvSpPr>
          <p:nvPr>
            <p:ph idx="11" hasCustomPrompt="1"/>
          </p:nvPr>
        </p:nvSpPr>
        <p:spPr>
          <a:xfrm>
            <a:off x="1014557" y="4427339"/>
            <a:ext cx="6061945" cy="453274"/>
          </a:xfrm>
          <a:prstGeom prst="rect">
            <a:avLst/>
          </a:prstGeom>
        </p:spPr>
        <p:txBody>
          <a:bodyPr>
            <a:normAutofit/>
          </a:bodyPr>
          <a:lstStyle>
            <a:lvl1pPr marL="0" indent="0" algn="l">
              <a:buNone/>
              <a:defRPr sz="18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Date</a:t>
            </a:r>
          </a:p>
        </p:txBody>
      </p:sp>
      <p:sp>
        <p:nvSpPr>
          <p:cNvPr id="12" name="Content Placeholder 2">
            <a:extLst>
              <a:ext uri="{FF2B5EF4-FFF2-40B4-BE49-F238E27FC236}">
                <a16:creationId xmlns:a16="http://schemas.microsoft.com/office/drawing/2014/main" id="{3BA6BFCC-156D-3640-BB98-B21DCC9A78D5}"/>
              </a:ext>
            </a:extLst>
          </p:cNvPr>
          <p:cNvSpPr>
            <a:spLocks noGrp="1"/>
          </p:cNvSpPr>
          <p:nvPr>
            <p:ph idx="13" hasCustomPrompt="1"/>
          </p:nvPr>
        </p:nvSpPr>
        <p:spPr>
          <a:xfrm>
            <a:off x="1014557" y="3899828"/>
            <a:ext cx="6061945" cy="453274"/>
          </a:xfrm>
          <a:prstGeom prst="rect">
            <a:avLst/>
          </a:prstGeom>
        </p:spPr>
        <p:txBody>
          <a:bodyPr>
            <a:normAutofit/>
          </a:bodyPr>
          <a:lstStyle>
            <a:lvl1pPr marL="0" indent="0" algn="l">
              <a:buNone/>
              <a:defRPr sz="18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a:t>
            </a:r>
          </a:p>
        </p:txBody>
      </p:sp>
      <p:sp>
        <p:nvSpPr>
          <p:cNvPr id="8" name="Picture Placeholder 2">
            <a:extLst>
              <a:ext uri="{FF2B5EF4-FFF2-40B4-BE49-F238E27FC236}">
                <a16:creationId xmlns:a16="http://schemas.microsoft.com/office/drawing/2014/main" id="{657BB76C-9B7B-6A40-ADF7-E17610005C0E}"/>
              </a:ext>
            </a:extLst>
          </p:cNvPr>
          <p:cNvSpPr>
            <a:spLocks noGrp="1" noChangeAspect="1"/>
          </p:cNvSpPr>
          <p:nvPr>
            <p:ph type="pic" sz="quarter" idx="14" hasCustomPrompt="1"/>
          </p:nvPr>
        </p:nvSpPr>
        <p:spPr>
          <a:xfrm>
            <a:off x="1669636" y="6186895"/>
            <a:ext cx="3021013" cy="534580"/>
          </a:xfrm>
        </p:spPr>
        <p:txBody>
          <a:bodyPr/>
          <a:lstStyle>
            <a:lvl1pPr marL="0" indent="0">
              <a:buNone/>
              <a:defRPr/>
            </a:lvl1pPr>
          </a:lstStyle>
          <a:p>
            <a:r>
              <a:rPr lang="en-US" dirty="0"/>
              <a:t> </a:t>
            </a:r>
          </a:p>
        </p:txBody>
      </p:sp>
    </p:spTree>
    <p:extLst>
      <p:ext uri="{BB962C8B-B14F-4D97-AF65-F5344CB8AC3E}">
        <p14:creationId xmlns:p14="http://schemas.microsoft.com/office/powerpoint/2010/main" val="8333035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mp; Content Dark Glow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0979352-72C7-E542-A5F1-A26CF4D01958}"/>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3" name="Picture Placeholder 2">
            <a:extLst>
              <a:ext uri="{FF2B5EF4-FFF2-40B4-BE49-F238E27FC236}">
                <a16:creationId xmlns:a16="http://schemas.microsoft.com/office/drawing/2014/main" id="{422F5409-546F-3D4C-B40A-84E9D7E60131}"/>
              </a:ext>
            </a:extLst>
          </p:cNvPr>
          <p:cNvSpPr>
            <a:spLocks noGrp="1"/>
          </p:cNvSpPr>
          <p:nvPr>
            <p:ph type="pic" sz="quarter" idx="14" hasCustomPrompt="1"/>
          </p:nvPr>
        </p:nvSpPr>
        <p:spPr>
          <a:xfrm>
            <a:off x="1669636" y="6186895"/>
            <a:ext cx="3021013" cy="534580"/>
          </a:xfrm>
        </p:spPr>
        <p:txBody>
          <a:bodyPr/>
          <a:lstStyle>
            <a:lvl1pPr marL="0" indent="0">
              <a:buNone/>
              <a:defRPr/>
            </a:lvl1pPr>
          </a:lstStyle>
          <a:p>
            <a:r>
              <a:rPr lang="en-US" dirty="0"/>
              <a:t> </a:t>
            </a:r>
          </a:p>
        </p:txBody>
      </p:sp>
    </p:spTree>
    <p:extLst>
      <p:ext uri="{BB962C8B-B14F-4D97-AF65-F5344CB8AC3E}">
        <p14:creationId xmlns:p14="http://schemas.microsoft.com/office/powerpoint/2010/main" val="37616321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mp; Content Light Glow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0979352-72C7-E542-A5F1-A26CF4D01958}"/>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3" name="Picture Placeholder 2">
            <a:extLst>
              <a:ext uri="{FF2B5EF4-FFF2-40B4-BE49-F238E27FC236}">
                <a16:creationId xmlns:a16="http://schemas.microsoft.com/office/drawing/2014/main" id="{BCBE1DD4-49DE-8F42-AB2D-559258BA2859}"/>
              </a:ext>
            </a:extLst>
          </p:cNvPr>
          <p:cNvSpPr>
            <a:spLocks noGrp="1"/>
          </p:cNvSpPr>
          <p:nvPr>
            <p:ph type="pic" sz="quarter" idx="14" hasCustomPrompt="1"/>
          </p:nvPr>
        </p:nvSpPr>
        <p:spPr>
          <a:xfrm>
            <a:off x="1669636" y="6186895"/>
            <a:ext cx="3021013" cy="534580"/>
          </a:xfrm>
        </p:spPr>
        <p:txBody>
          <a:bodyPr/>
          <a:lstStyle>
            <a:lvl1pPr marL="0" indent="0">
              <a:buNone/>
              <a:defRPr/>
            </a:lvl1pPr>
          </a:lstStyle>
          <a:p>
            <a:r>
              <a:rPr lang="en-US" dirty="0"/>
              <a:t> </a:t>
            </a:r>
          </a:p>
        </p:txBody>
      </p:sp>
    </p:spTree>
    <p:extLst>
      <p:ext uri="{BB962C8B-B14F-4D97-AF65-F5344CB8AC3E}">
        <p14:creationId xmlns:p14="http://schemas.microsoft.com/office/powerpoint/2010/main" val="13197998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ark Glow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16908FF-1CC0-F74B-B196-411BDCFABAAA}"/>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3" name="Picture Placeholder 2">
            <a:extLst>
              <a:ext uri="{FF2B5EF4-FFF2-40B4-BE49-F238E27FC236}">
                <a16:creationId xmlns:a16="http://schemas.microsoft.com/office/drawing/2014/main" id="{E2A14D30-738E-314C-A404-356930A853DC}"/>
              </a:ext>
            </a:extLst>
          </p:cNvPr>
          <p:cNvSpPr>
            <a:spLocks noGrp="1"/>
          </p:cNvSpPr>
          <p:nvPr>
            <p:ph type="pic" sz="quarter" idx="14" hasCustomPrompt="1"/>
          </p:nvPr>
        </p:nvSpPr>
        <p:spPr>
          <a:xfrm>
            <a:off x="1669636" y="6186895"/>
            <a:ext cx="3021013" cy="534580"/>
          </a:xfrm>
        </p:spPr>
        <p:txBody>
          <a:bodyPr/>
          <a:lstStyle>
            <a:lvl1pPr marL="0" indent="0">
              <a:buNone/>
              <a:defRPr/>
            </a:lvl1pPr>
          </a:lstStyle>
          <a:p>
            <a:r>
              <a:rPr lang="en-US" dirty="0"/>
              <a:t> </a:t>
            </a:r>
          </a:p>
        </p:txBody>
      </p:sp>
    </p:spTree>
    <p:extLst>
      <p:ext uri="{BB962C8B-B14F-4D97-AF65-F5344CB8AC3E}">
        <p14:creationId xmlns:p14="http://schemas.microsoft.com/office/powerpoint/2010/main" val="3025477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ight Glow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16908FF-1CC0-F74B-B196-411BDCFABAAA}"/>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3" name="Picture Placeholder 2">
            <a:extLst>
              <a:ext uri="{FF2B5EF4-FFF2-40B4-BE49-F238E27FC236}">
                <a16:creationId xmlns:a16="http://schemas.microsoft.com/office/drawing/2014/main" id="{2FB7D57F-FC78-8246-B79C-676DA7690FA3}"/>
              </a:ext>
            </a:extLst>
          </p:cNvPr>
          <p:cNvSpPr>
            <a:spLocks noGrp="1"/>
          </p:cNvSpPr>
          <p:nvPr>
            <p:ph type="pic" sz="quarter" idx="14" hasCustomPrompt="1"/>
          </p:nvPr>
        </p:nvSpPr>
        <p:spPr>
          <a:xfrm>
            <a:off x="1669636" y="6186895"/>
            <a:ext cx="3021013" cy="534580"/>
          </a:xfrm>
        </p:spPr>
        <p:txBody>
          <a:bodyPr/>
          <a:lstStyle>
            <a:lvl1pPr marL="0" indent="0">
              <a:buNone/>
              <a:defRPr/>
            </a:lvl1pPr>
          </a:lstStyle>
          <a:p>
            <a:r>
              <a:rPr lang="en-US" dirty="0"/>
              <a:t> </a:t>
            </a:r>
          </a:p>
        </p:txBody>
      </p:sp>
    </p:spTree>
    <p:extLst>
      <p:ext uri="{BB962C8B-B14F-4D97-AF65-F5344CB8AC3E}">
        <p14:creationId xmlns:p14="http://schemas.microsoft.com/office/powerpoint/2010/main" val="25669140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ogo Cover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16908FF-1CC0-F74B-B196-411BDCFABAAA}"/>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18851965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ogo Cover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16908FF-1CC0-F74B-B196-411BDCFABAAA}"/>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257606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 On Light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6" name="Content Placeholder 2">
            <a:extLst>
              <a:ext uri="{FF2B5EF4-FFF2-40B4-BE49-F238E27FC236}">
                <a16:creationId xmlns:a16="http://schemas.microsoft.com/office/drawing/2014/main" id="{40E57A9E-6C12-5B47-ADF6-290819240DE8}"/>
              </a:ext>
            </a:extLst>
          </p:cNvPr>
          <p:cNvSpPr>
            <a:spLocks noGrp="1"/>
          </p:cNvSpPr>
          <p:nvPr>
            <p:ph idx="1" hasCustomPrompt="1"/>
          </p:nvPr>
        </p:nvSpPr>
        <p:spPr>
          <a:xfrm>
            <a:off x="1014557" y="2067195"/>
            <a:ext cx="6061944" cy="691314"/>
          </a:xfrm>
          <a:prstGeom prst="rect">
            <a:avLst/>
          </a:prstGeom>
        </p:spPr>
        <p:txBody>
          <a:bodyPr>
            <a:normAutofit/>
          </a:bodyPr>
          <a:lstStyle>
            <a:lvl1pPr marL="0" indent="0" algn="l">
              <a:buNone/>
              <a:defRPr sz="4800" b="1" i="0" cap="all"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TOPIC</a:t>
            </a:r>
          </a:p>
        </p:txBody>
      </p:sp>
      <p:sp>
        <p:nvSpPr>
          <p:cNvPr id="7" name="Content Placeholder 2">
            <a:extLst>
              <a:ext uri="{FF2B5EF4-FFF2-40B4-BE49-F238E27FC236}">
                <a16:creationId xmlns:a16="http://schemas.microsoft.com/office/drawing/2014/main" id="{116884DE-526D-194B-BE56-4E938B6B6DCB}"/>
              </a:ext>
            </a:extLst>
          </p:cNvPr>
          <p:cNvSpPr>
            <a:spLocks noGrp="1"/>
          </p:cNvSpPr>
          <p:nvPr>
            <p:ph idx="10" hasCustomPrompt="1"/>
          </p:nvPr>
        </p:nvSpPr>
        <p:spPr>
          <a:xfrm>
            <a:off x="1014557" y="3091996"/>
            <a:ext cx="6061945" cy="453274"/>
          </a:xfrm>
          <a:prstGeom prst="rect">
            <a:avLst/>
          </a:prstGeom>
        </p:spPr>
        <p:txBody>
          <a:bodyPr>
            <a:normAutofit/>
          </a:bodyPr>
          <a:lstStyle>
            <a:lvl1pPr marL="0" indent="0" algn="l">
              <a:buNone/>
              <a:defRPr sz="24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Prepared for:</a:t>
            </a:r>
          </a:p>
        </p:txBody>
      </p:sp>
      <p:sp>
        <p:nvSpPr>
          <p:cNvPr id="8" name="Content Placeholder 2">
            <a:extLst>
              <a:ext uri="{FF2B5EF4-FFF2-40B4-BE49-F238E27FC236}">
                <a16:creationId xmlns:a16="http://schemas.microsoft.com/office/drawing/2014/main" id="{6E0FFC92-D149-514B-B734-D2994AD22025}"/>
              </a:ext>
            </a:extLst>
          </p:cNvPr>
          <p:cNvSpPr>
            <a:spLocks noGrp="1"/>
          </p:cNvSpPr>
          <p:nvPr>
            <p:ph idx="11" hasCustomPrompt="1"/>
          </p:nvPr>
        </p:nvSpPr>
        <p:spPr>
          <a:xfrm>
            <a:off x="1014557" y="4427339"/>
            <a:ext cx="6061945" cy="453274"/>
          </a:xfrm>
          <a:prstGeom prst="rect">
            <a:avLst/>
          </a:prstGeom>
        </p:spPr>
        <p:txBody>
          <a:bodyPr>
            <a:normAutofit/>
          </a:bodyPr>
          <a:lstStyle>
            <a:lvl1pPr marL="0" indent="0" algn="l">
              <a:buNone/>
              <a:defRPr sz="18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Date</a:t>
            </a:r>
          </a:p>
        </p:txBody>
      </p:sp>
      <p:sp>
        <p:nvSpPr>
          <p:cNvPr id="12" name="Content Placeholder 2">
            <a:extLst>
              <a:ext uri="{FF2B5EF4-FFF2-40B4-BE49-F238E27FC236}">
                <a16:creationId xmlns:a16="http://schemas.microsoft.com/office/drawing/2014/main" id="{86F8BE1C-5B9A-CD48-9B53-FBED1E5B0881}"/>
              </a:ext>
            </a:extLst>
          </p:cNvPr>
          <p:cNvSpPr>
            <a:spLocks noGrp="1"/>
          </p:cNvSpPr>
          <p:nvPr>
            <p:ph idx="13" hasCustomPrompt="1"/>
          </p:nvPr>
        </p:nvSpPr>
        <p:spPr>
          <a:xfrm>
            <a:off x="1014557" y="3899828"/>
            <a:ext cx="6061945" cy="453274"/>
          </a:xfrm>
          <a:prstGeom prst="rect">
            <a:avLst/>
          </a:prstGeom>
        </p:spPr>
        <p:txBody>
          <a:bodyPr>
            <a:normAutofit/>
          </a:bodyPr>
          <a:lstStyle>
            <a:lvl1pPr marL="0" indent="0" algn="l">
              <a:buNone/>
              <a:defRPr sz="18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a:t>
            </a:r>
          </a:p>
        </p:txBody>
      </p:sp>
      <p:sp>
        <p:nvSpPr>
          <p:cNvPr id="10" name="Picture Placeholder 2">
            <a:extLst>
              <a:ext uri="{FF2B5EF4-FFF2-40B4-BE49-F238E27FC236}">
                <a16:creationId xmlns:a16="http://schemas.microsoft.com/office/drawing/2014/main" id="{2B626736-DD47-4C45-9590-9C02827650C1}"/>
              </a:ext>
            </a:extLst>
          </p:cNvPr>
          <p:cNvSpPr>
            <a:spLocks noGrp="1" noChangeAspect="1"/>
          </p:cNvSpPr>
          <p:nvPr>
            <p:ph type="pic" sz="quarter" idx="14" hasCustomPrompt="1"/>
          </p:nvPr>
        </p:nvSpPr>
        <p:spPr>
          <a:xfrm>
            <a:off x="1669636" y="6186895"/>
            <a:ext cx="3021013" cy="534580"/>
          </a:xfrm>
        </p:spPr>
        <p:txBody>
          <a:bodyPr>
            <a:noAutofit/>
          </a:bodyPr>
          <a:lstStyle>
            <a:lvl1pPr marL="0" indent="0">
              <a:buNone/>
              <a:defRPr/>
            </a:lvl1pPr>
          </a:lstStyle>
          <a:p>
            <a:r>
              <a:rPr lang="en-US" dirty="0"/>
              <a:t> </a:t>
            </a:r>
          </a:p>
        </p:txBody>
      </p:sp>
    </p:spTree>
    <p:extLst>
      <p:ext uri="{BB962C8B-B14F-4D97-AF65-F5344CB8AC3E}">
        <p14:creationId xmlns:p14="http://schemas.microsoft.com/office/powerpoint/2010/main" val="6333589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age On Light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9" name="Content Placeholder 2">
            <a:extLst>
              <a:ext uri="{FF2B5EF4-FFF2-40B4-BE49-F238E27FC236}">
                <a16:creationId xmlns:a16="http://schemas.microsoft.com/office/drawing/2014/main" id="{F0DE3932-1FBA-9B42-8A6B-9314A5B3FB7E}"/>
              </a:ext>
            </a:extLst>
          </p:cNvPr>
          <p:cNvSpPr>
            <a:spLocks noGrp="1"/>
          </p:cNvSpPr>
          <p:nvPr>
            <p:ph idx="1" hasCustomPrompt="1"/>
          </p:nvPr>
        </p:nvSpPr>
        <p:spPr>
          <a:xfrm>
            <a:off x="1014556" y="924195"/>
            <a:ext cx="10625506" cy="691314"/>
          </a:xfrm>
          <a:prstGeom prst="rect">
            <a:avLst/>
          </a:prstGeom>
        </p:spPr>
        <p:txBody>
          <a:bodyPr>
            <a:normAutofit/>
          </a:bodyPr>
          <a:lstStyle>
            <a:lvl1pPr marL="0" indent="0" algn="l">
              <a:buNone/>
              <a:defRPr sz="4800" b="1" i="0" cap="all"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TOPIC</a:t>
            </a:r>
          </a:p>
        </p:txBody>
      </p:sp>
      <p:sp>
        <p:nvSpPr>
          <p:cNvPr id="10" name="Content Placeholder 2">
            <a:extLst>
              <a:ext uri="{FF2B5EF4-FFF2-40B4-BE49-F238E27FC236}">
                <a16:creationId xmlns:a16="http://schemas.microsoft.com/office/drawing/2014/main" id="{3297003A-4D5F-CC4E-8375-62C9C1FC4650}"/>
              </a:ext>
            </a:extLst>
          </p:cNvPr>
          <p:cNvSpPr>
            <a:spLocks noGrp="1"/>
          </p:cNvSpPr>
          <p:nvPr>
            <p:ph idx="10" hasCustomPrompt="1"/>
          </p:nvPr>
        </p:nvSpPr>
        <p:spPr>
          <a:xfrm>
            <a:off x="1014557" y="1948996"/>
            <a:ext cx="10625508" cy="453274"/>
          </a:xfrm>
          <a:prstGeom prst="rect">
            <a:avLst/>
          </a:prstGeom>
        </p:spPr>
        <p:txBody>
          <a:bodyPr>
            <a:normAutofit/>
          </a:bodyPr>
          <a:lstStyle>
            <a:lvl1pPr marL="0" indent="0" algn="l">
              <a:buNone/>
              <a:defRPr sz="24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Prepared for:</a:t>
            </a:r>
          </a:p>
        </p:txBody>
      </p:sp>
      <p:sp>
        <p:nvSpPr>
          <p:cNvPr id="11" name="Content Placeholder 2">
            <a:extLst>
              <a:ext uri="{FF2B5EF4-FFF2-40B4-BE49-F238E27FC236}">
                <a16:creationId xmlns:a16="http://schemas.microsoft.com/office/drawing/2014/main" id="{CBDDB7B9-BC98-914A-BEC9-D91582AA9A2F}"/>
              </a:ext>
            </a:extLst>
          </p:cNvPr>
          <p:cNvSpPr>
            <a:spLocks noGrp="1"/>
          </p:cNvSpPr>
          <p:nvPr>
            <p:ph idx="11" hasCustomPrompt="1"/>
          </p:nvPr>
        </p:nvSpPr>
        <p:spPr>
          <a:xfrm>
            <a:off x="1014557" y="3284339"/>
            <a:ext cx="10625508" cy="453274"/>
          </a:xfrm>
          <a:prstGeom prst="rect">
            <a:avLst/>
          </a:prstGeom>
        </p:spPr>
        <p:txBody>
          <a:bodyPr>
            <a:normAutofit/>
          </a:bodyPr>
          <a:lstStyle>
            <a:lvl1pPr marL="0" indent="0" algn="l">
              <a:buNone/>
              <a:defRPr sz="18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Date</a:t>
            </a:r>
          </a:p>
        </p:txBody>
      </p:sp>
      <p:sp>
        <p:nvSpPr>
          <p:cNvPr id="12" name="Content Placeholder 2">
            <a:extLst>
              <a:ext uri="{FF2B5EF4-FFF2-40B4-BE49-F238E27FC236}">
                <a16:creationId xmlns:a16="http://schemas.microsoft.com/office/drawing/2014/main" id="{3BA6BFCC-156D-3640-BB98-B21DCC9A78D5}"/>
              </a:ext>
            </a:extLst>
          </p:cNvPr>
          <p:cNvSpPr>
            <a:spLocks noGrp="1"/>
          </p:cNvSpPr>
          <p:nvPr>
            <p:ph idx="13" hasCustomPrompt="1"/>
          </p:nvPr>
        </p:nvSpPr>
        <p:spPr>
          <a:xfrm>
            <a:off x="1014557" y="2756828"/>
            <a:ext cx="10625508" cy="453274"/>
          </a:xfrm>
          <a:prstGeom prst="rect">
            <a:avLst/>
          </a:prstGeom>
        </p:spPr>
        <p:txBody>
          <a:bodyPr>
            <a:normAutofit/>
          </a:bodyPr>
          <a:lstStyle>
            <a:lvl1pPr marL="0" indent="0" algn="l">
              <a:buNone/>
              <a:defRPr sz="18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a:t>
            </a:r>
          </a:p>
        </p:txBody>
      </p:sp>
      <p:sp>
        <p:nvSpPr>
          <p:cNvPr id="3" name="Picture Placeholder 2">
            <a:extLst>
              <a:ext uri="{FF2B5EF4-FFF2-40B4-BE49-F238E27FC236}">
                <a16:creationId xmlns:a16="http://schemas.microsoft.com/office/drawing/2014/main" id="{26AB1BC2-961A-AB4C-8B07-88233E48452A}"/>
              </a:ext>
            </a:extLst>
          </p:cNvPr>
          <p:cNvSpPr>
            <a:spLocks noGrp="1"/>
          </p:cNvSpPr>
          <p:nvPr>
            <p:ph type="pic" sz="quarter" idx="14"/>
          </p:nvPr>
        </p:nvSpPr>
        <p:spPr>
          <a:xfrm>
            <a:off x="1669636" y="6186895"/>
            <a:ext cx="3021013" cy="534580"/>
          </a:xfrm>
        </p:spPr>
        <p:txBody>
          <a:bodyPr/>
          <a:lstStyle/>
          <a:p>
            <a:r>
              <a:rPr lang="en-US"/>
              <a:t>Click icon to add picture</a:t>
            </a:r>
          </a:p>
        </p:txBody>
      </p:sp>
    </p:spTree>
    <p:extLst>
      <p:ext uri="{BB962C8B-B14F-4D97-AF65-F5344CB8AC3E}">
        <p14:creationId xmlns:p14="http://schemas.microsoft.com/office/powerpoint/2010/main" val="2298689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mp; Content Dark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9" name="Title 1">
            <a:extLst>
              <a:ext uri="{FF2B5EF4-FFF2-40B4-BE49-F238E27FC236}">
                <a16:creationId xmlns:a16="http://schemas.microsoft.com/office/drawing/2014/main" id="{CC49B2FB-19D5-054A-A065-B3CA5B89813F}"/>
              </a:ext>
            </a:extLst>
          </p:cNvPr>
          <p:cNvSpPr>
            <a:spLocks noGrp="1"/>
          </p:cNvSpPr>
          <p:nvPr>
            <p:ph type="title" hasCustomPrompt="1"/>
          </p:nvPr>
        </p:nvSpPr>
        <p:spPr>
          <a:xfrm>
            <a:off x="430426" y="250031"/>
            <a:ext cx="11312801" cy="894557"/>
          </a:xfrm>
          <a:prstGeom prst="rect">
            <a:avLst/>
          </a:prstGeom>
        </p:spPr>
        <p:txBody>
          <a:bodyPr>
            <a:noAutofit/>
          </a:bodyPr>
          <a:lstStyle>
            <a:lvl1pPr algn="l">
              <a:defRPr sz="3200" b="1" i="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
        <p:nvSpPr>
          <p:cNvPr id="10" name="Content Placeholder 2">
            <a:extLst>
              <a:ext uri="{FF2B5EF4-FFF2-40B4-BE49-F238E27FC236}">
                <a16:creationId xmlns:a16="http://schemas.microsoft.com/office/drawing/2014/main" id="{9346EC3E-8AEF-674B-9706-479AE8B1B3F2}"/>
              </a:ext>
            </a:extLst>
          </p:cNvPr>
          <p:cNvSpPr>
            <a:spLocks noGrp="1"/>
          </p:cNvSpPr>
          <p:nvPr>
            <p:ph idx="1"/>
          </p:nvPr>
        </p:nvSpPr>
        <p:spPr>
          <a:xfrm>
            <a:off x="430426" y="1488987"/>
            <a:ext cx="11312801" cy="4458318"/>
          </a:xfrm>
          <a:prstGeom prst="rect">
            <a:avLst/>
          </a:prstGeom>
        </p:spPr>
        <p:txBody>
          <a:bodyPr>
            <a:normAutofit/>
          </a:bodyPr>
          <a:lstStyle>
            <a:lvl1pPr marL="228600" indent="-228600">
              <a:buFont typeface="Wingdings" pitchFamily="2" charset="2"/>
              <a:buChar char="§"/>
              <a:defRPr sz="2800">
                <a:solidFill>
                  <a:schemeClr val="bg1"/>
                </a:solidFill>
              </a:defRPr>
            </a:lvl1pPr>
            <a:lvl2pPr marL="685800" indent="-228600">
              <a:buFont typeface="Wingdings" pitchFamily="2" charset="2"/>
              <a:buChar char="§"/>
              <a:defRPr sz="2400">
                <a:solidFill>
                  <a:schemeClr val="bg1"/>
                </a:solidFill>
              </a:defRPr>
            </a:lvl2pPr>
            <a:lvl3pPr marL="1143000" indent="-228600">
              <a:buFont typeface="Wingdings" pitchFamily="2" charset="2"/>
              <a:buChar char="§"/>
              <a:defRPr sz="20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7" name="Picture Placeholder 2">
            <a:extLst>
              <a:ext uri="{FF2B5EF4-FFF2-40B4-BE49-F238E27FC236}">
                <a16:creationId xmlns:a16="http://schemas.microsoft.com/office/drawing/2014/main" id="{7F888AB8-9D3B-4B45-A7B8-ACE48D3D9FAF}"/>
              </a:ext>
            </a:extLst>
          </p:cNvPr>
          <p:cNvSpPr>
            <a:spLocks noGrp="1"/>
          </p:cNvSpPr>
          <p:nvPr>
            <p:ph type="pic" sz="quarter" idx="14" hasCustomPrompt="1"/>
          </p:nvPr>
        </p:nvSpPr>
        <p:spPr>
          <a:xfrm>
            <a:off x="1669636" y="6186895"/>
            <a:ext cx="3021013" cy="534580"/>
          </a:xfrm>
        </p:spPr>
        <p:txBody>
          <a:bodyPr/>
          <a:lstStyle>
            <a:lvl1pPr marL="0" indent="0">
              <a:buNone/>
              <a:defRPr/>
            </a:lvl1pPr>
          </a:lstStyle>
          <a:p>
            <a:r>
              <a:rPr lang="en-US" dirty="0"/>
              <a:t> </a:t>
            </a:r>
          </a:p>
        </p:txBody>
      </p:sp>
    </p:spTree>
    <p:extLst>
      <p:ext uri="{BB962C8B-B14F-4D97-AF65-F5344CB8AC3E}">
        <p14:creationId xmlns:p14="http://schemas.microsoft.com/office/powerpoint/2010/main" val="35539386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2 Content Dark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6" name="Content Placeholder 2">
            <a:extLst>
              <a:ext uri="{FF2B5EF4-FFF2-40B4-BE49-F238E27FC236}">
                <a16:creationId xmlns:a16="http://schemas.microsoft.com/office/drawing/2014/main" id="{649E0D90-41EB-3444-98DE-FDE8074F073B}"/>
              </a:ext>
            </a:extLst>
          </p:cNvPr>
          <p:cNvSpPr>
            <a:spLocks noGrp="1"/>
          </p:cNvSpPr>
          <p:nvPr>
            <p:ph idx="1"/>
          </p:nvPr>
        </p:nvSpPr>
        <p:spPr>
          <a:xfrm>
            <a:off x="431275" y="1492283"/>
            <a:ext cx="5565424" cy="4458318"/>
          </a:xfrm>
          <a:prstGeom prst="rect">
            <a:avLst/>
          </a:prstGeom>
        </p:spPr>
        <p:txBody>
          <a:bodyPr>
            <a:normAutofit/>
          </a:bodyPr>
          <a:lstStyle>
            <a:lvl1pPr marL="228600" indent="-228600">
              <a:buFont typeface="Wingdings" pitchFamily="2" charset="2"/>
              <a:buChar char="§"/>
              <a:defRPr sz="2800">
                <a:solidFill>
                  <a:schemeClr val="bg1"/>
                </a:solidFill>
              </a:defRPr>
            </a:lvl1pPr>
            <a:lvl2pPr marL="685800" indent="-228600">
              <a:buFont typeface="Wingdings" pitchFamily="2" charset="2"/>
              <a:buChar char="§"/>
              <a:defRPr sz="2400">
                <a:solidFill>
                  <a:schemeClr val="bg1"/>
                </a:solidFill>
              </a:defRPr>
            </a:lvl2pPr>
            <a:lvl3pPr marL="1143000" indent="-228600">
              <a:buFont typeface="Wingdings" pitchFamily="2" charset="2"/>
              <a:buChar char="§"/>
              <a:defRPr sz="20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7" name="Content Placeholder 2">
            <a:extLst>
              <a:ext uri="{FF2B5EF4-FFF2-40B4-BE49-F238E27FC236}">
                <a16:creationId xmlns:a16="http://schemas.microsoft.com/office/drawing/2014/main" id="{73D6339C-C508-A342-AD60-9CFDDE17C237}"/>
              </a:ext>
            </a:extLst>
          </p:cNvPr>
          <p:cNvSpPr>
            <a:spLocks noGrp="1"/>
          </p:cNvSpPr>
          <p:nvPr>
            <p:ph idx="13"/>
          </p:nvPr>
        </p:nvSpPr>
        <p:spPr>
          <a:xfrm>
            <a:off x="6177805" y="1492283"/>
            <a:ext cx="5565424" cy="4458318"/>
          </a:xfrm>
          <a:prstGeom prst="rect">
            <a:avLst/>
          </a:prstGeom>
        </p:spPr>
        <p:txBody>
          <a:bodyPr>
            <a:normAutofit/>
          </a:bodyPr>
          <a:lstStyle>
            <a:lvl1pPr marL="228600" indent="-228600">
              <a:buFont typeface="Wingdings" pitchFamily="2" charset="2"/>
              <a:buChar char="§"/>
              <a:defRPr sz="2800">
                <a:solidFill>
                  <a:schemeClr val="bg1"/>
                </a:solidFill>
              </a:defRPr>
            </a:lvl1pPr>
            <a:lvl2pPr marL="685800" indent="-228600">
              <a:buFont typeface="Wingdings" pitchFamily="2" charset="2"/>
              <a:buChar char="§"/>
              <a:defRPr sz="2400">
                <a:solidFill>
                  <a:schemeClr val="bg1"/>
                </a:solidFill>
              </a:defRPr>
            </a:lvl2pPr>
            <a:lvl3pPr marL="1143000" indent="-228600">
              <a:buFont typeface="Wingdings" pitchFamily="2" charset="2"/>
              <a:buChar char="§"/>
              <a:defRPr sz="20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8" name="Title 1">
            <a:extLst>
              <a:ext uri="{FF2B5EF4-FFF2-40B4-BE49-F238E27FC236}">
                <a16:creationId xmlns:a16="http://schemas.microsoft.com/office/drawing/2014/main" id="{651764F6-B18B-9C4A-AEE1-69397BA1E9E7}"/>
              </a:ext>
            </a:extLst>
          </p:cNvPr>
          <p:cNvSpPr>
            <a:spLocks noGrp="1"/>
          </p:cNvSpPr>
          <p:nvPr>
            <p:ph type="title" hasCustomPrompt="1"/>
          </p:nvPr>
        </p:nvSpPr>
        <p:spPr>
          <a:xfrm>
            <a:off x="430427" y="250031"/>
            <a:ext cx="11312802" cy="894557"/>
          </a:xfrm>
          <a:prstGeom prst="rect">
            <a:avLst/>
          </a:prstGeom>
        </p:spPr>
        <p:txBody>
          <a:bodyPr>
            <a:noAutofit/>
          </a:bodyPr>
          <a:lstStyle>
            <a:lvl1pPr algn="l">
              <a:defRPr sz="3200" b="1" i="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
        <p:nvSpPr>
          <p:cNvPr id="10" name="Picture Placeholder 2">
            <a:extLst>
              <a:ext uri="{FF2B5EF4-FFF2-40B4-BE49-F238E27FC236}">
                <a16:creationId xmlns:a16="http://schemas.microsoft.com/office/drawing/2014/main" id="{BA9CE052-32B1-4045-88DA-7C63F5D4A56D}"/>
              </a:ext>
            </a:extLst>
          </p:cNvPr>
          <p:cNvSpPr>
            <a:spLocks noGrp="1"/>
          </p:cNvSpPr>
          <p:nvPr>
            <p:ph type="pic" sz="quarter" idx="14" hasCustomPrompt="1"/>
          </p:nvPr>
        </p:nvSpPr>
        <p:spPr>
          <a:xfrm>
            <a:off x="1669636" y="6186895"/>
            <a:ext cx="3021013" cy="534580"/>
          </a:xfrm>
        </p:spPr>
        <p:txBody>
          <a:bodyPr/>
          <a:lstStyle>
            <a:lvl1pPr marL="0" indent="0">
              <a:buNone/>
              <a:defRPr/>
            </a:lvl1pPr>
          </a:lstStyle>
          <a:p>
            <a:r>
              <a:rPr lang="en-US" dirty="0"/>
              <a:t> </a:t>
            </a:r>
          </a:p>
        </p:txBody>
      </p:sp>
    </p:spTree>
    <p:extLst>
      <p:ext uri="{BB962C8B-B14F-4D97-AF65-F5344CB8AC3E}">
        <p14:creationId xmlns:p14="http://schemas.microsoft.com/office/powerpoint/2010/main" val="3260193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Table Dark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11" name="Text Placeholder 6">
            <a:extLst>
              <a:ext uri="{FF2B5EF4-FFF2-40B4-BE49-F238E27FC236}">
                <a16:creationId xmlns:a16="http://schemas.microsoft.com/office/drawing/2014/main" id="{8C8D3DE9-6464-374D-B195-FB7501D1E9EA}"/>
              </a:ext>
            </a:extLst>
          </p:cNvPr>
          <p:cNvSpPr>
            <a:spLocks noGrp="1"/>
          </p:cNvSpPr>
          <p:nvPr>
            <p:ph type="body" sz="quarter" idx="3"/>
          </p:nvPr>
        </p:nvSpPr>
        <p:spPr>
          <a:xfrm>
            <a:off x="6176958" y="1492283"/>
            <a:ext cx="5566272" cy="823912"/>
          </a:xfrm>
          <a:prstGeom prst="rect">
            <a:avLst/>
          </a:prstGeom>
        </p:spPr>
        <p:txBody>
          <a:bodyPr/>
          <a:lstStyle>
            <a:lvl1pPr marL="0" indent="0">
              <a:buNone/>
              <a:defRPr b="1" i="0">
                <a:solidFill>
                  <a:schemeClr val="bg1"/>
                </a:solidFill>
                <a:latin typeface="Open Sans" panose="020B0306030504020204" pitchFamily="34" charset="0"/>
                <a:ea typeface="Open Sans" panose="020B0306030504020204" pitchFamily="34" charset="0"/>
                <a:cs typeface="Open Sans" panose="020B0306030504020204" pitchFamily="34" charset="0"/>
              </a:defRPr>
            </a:lvl1pPr>
          </a:lstStyle>
          <a:p>
            <a:pPr lvl="0"/>
            <a:r>
              <a:rPr lang="en-US"/>
              <a:t>Click to edit Master text styles</a:t>
            </a:r>
          </a:p>
        </p:txBody>
      </p:sp>
      <p:sp>
        <p:nvSpPr>
          <p:cNvPr id="12" name="Content Placeholder 7">
            <a:extLst>
              <a:ext uri="{FF2B5EF4-FFF2-40B4-BE49-F238E27FC236}">
                <a16:creationId xmlns:a16="http://schemas.microsoft.com/office/drawing/2014/main" id="{2784DAE1-2DF6-9C4B-AEC7-1AA882C913C7}"/>
              </a:ext>
            </a:extLst>
          </p:cNvPr>
          <p:cNvSpPr>
            <a:spLocks noGrp="1"/>
          </p:cNvSpPr>
          <p:nvPr>
            <p:ph sz="quarter" idx="4"/>
          </p:nvPr>
        </p:nvSpPr>
        <p:spPr>
          <a:xfrm>
            <a:off x="6176958" y="2361276"/>
            <a:ext cx="5566272" cy="3589326"/>
          </a:xfrm>
          <a:prstGeom prst="rect">
            <a:avLst/>
          </a:prstGeom>
        </p:spPr>
        <p:txBody>
          <a:bodyPr/>
          <a:lstStyle>
            <a:lvl1pPr marL="228600" indent="-228600">
              <a:buFont typeface="Wingdings" pitchFamily="2" charset="2"/>
              <a:buChar char="§"/>
              <a:defRPr>
                <a:solidFill>
                  <a:schemeClr val="bg1"/>
                </a:solidFill>
              </a:defRPr>
            </a:lvl1pPr>
            <a:lvl2pPr marL="685800" indent="-228600">
              <a:buFont typeface="Wingdings" pitchFamily="2" charset="2"/>
              <a:buChar char="§"/>
              <a:defRPr>
                <a:solidFill>
                  <a:schemeClr val="bg1"/>
                </a:solidFill>
              </a:defRPr>
            </a:lvl2pPr>
            <a:lvl3pPr marL="1143000" indent="-228600">
              <a:buFont typeface="Wingdings" pitchFamily="2" charset="2"/>
              <a:buChar char="§"/>
              <a:defRPr>
                <a:solidFill>
                  <a:schemeClr val="bg1"/>
                </a:solidFill>
              </a:defRPr>
            </a:lvl3pPr>
            <a:lvl4pPr marL="1600200" indent="-228600">
              <a:buFont typeface="Wingdings" pitchFamily="2" charset="2"/>
              <a:buChar char="§"/>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itle 1">
            <a:extLst>
              <a:ext uri="{FF2B5EF4-FFF2-40B4-BE49-F238E27FC236}">
                <a16:creationId xmlns:a16="http://schemas.microsoft.com/office/drawing/2014/main" id="{BCF61C52-0702-824F-9152-54C0FC5C50F5}"/>
              </a:ext>
            </a:extLst>
          </p:cNvPr>
          <p:cNvSpPr>
            <a:spLocks noGrp="1"/>
          </p:cNvSpPr>
          <p:nvPr>
            <p:ph type="title" hasCustomPrompt="1"/>
          </p:nvPr>
        </p:nvSpPr>
        <p:spPr>
          <a:xfrm>
            <a:off x="430427" y="250031"/>
            <a:ext cx="11312802" cy="894557"/>
          </a:xfrm>
          <a:prstGeom prst="rect">
            <a:avLst/>
          </a:prstGeom>
        </p:spPr>
        <p:txBody>
          <a:bodyPr>
            <a:noAutofit/>
          </a:bodyPr>
          <a:lstStyle>
            <a:lvl1pPr algn="l">
              <a:defRPr sz="3200" b="1" i="0"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
        <p:nvSpPr>
          <p:cNvPr id="16" name="Text Placeholder 6">
            <a:extLst>
              <a:ext uri="{FF2B5EF4-FFF2-40B4-BE49-F238E27FC236}">
                <a16:creationId xmlns:a16="http://schemas.microsoft.com/office/drawing/2014/main" id="{55067FFD-1B33-DE47-90CE-32D55457EDD6}"/>
              </a:ext>
            </a:extLst>
          </p:cNvPr>
          <p:cNvSpPr>
            <a:spLocks noGrp="1"/>
          </p:cNvSpPr>
          <p:nvPr>
            <p:ph type="body" sz="quarter" idx="13"/>
          </p:nvPr>
        </p:nvSpPr>
        <p:spPr>
          <a:xfrm>
            <a:off x="430427" y="1492283"/>
            <a:ext cx="5565424" cy="823912"/>
          </a:xfrm>
          <a:prstGeom prst="rect">
            <a:avLst/>
          </a:prstGeom>
        </p:spPr>
        <p:txBody>
          <a:bodyPr/>
          <a:lstStyle>
            <a:lvl1pPr marL="0" indent="0">
              <a:buNone/>
              <a:defRPr b="1" i="0">
                <a:solidFill>
                  <a:schemeClr val="bg1"/>
                </a:solidFill>
                <a:latin typeface="Open Sans" panose="020B0306030504020204" pitchFamily="34" charset="0"/>
                <a:ea typeface="Open Sans" panose="020B0306030504020204" pitchFamily="34" charset="0"/>
                <a:cs typeface="Open Sans" panose="020B0306030504020204" pitchFamily="34" charset="0"/>
              </a:defRPr>
            </a:lvl1pPr>
          </a:lstStyle>
          <a:p>
            <a:pPr lvl="0"/>
            <a:r>
              <a:rPr lang="en-US"/>
              <a:t>Click to edit Master text styles</a:t>
            </a:r>
          </a:p>
        </p:txBody>
      </p:sp>
      <p:sp>
        <p:nvSpPr>
          <p:cNvPr id="17" name="Content Placeholder 7">
            <a:extLst>
              <a:ext uri="{FF2B5EF4-FFF2-40B4-BE49-F238E27FC236}">
                <a16:creationId xmlns:a16="http://schemas.microsoft.com/office/drawing/2014/main" id="{21E3296B-BC37-544B-AACB-E7B14B1B1A90}"/>
              </a:ext>
            </a:extLst>
          </p:cNvPr>
          <p:cNvSpPr>
            <a:spLocks noGrp="1"/>
          </p:cNvSpPr>
          <p:nvPr>
            <p:ph sz="quarter" idx="14"/>
          </p:nvPr>
        </p:nvSpPr>
        <p:spPr>
          <a:xfrm>
            <a:off x="430427" y="2361276"/>
            <a:ext cx="5565424" cy="3589326"/>
          </a:xfrm>
          <a:prstGeom prst="rect">
            <a:avLst/>
          </a:prstGeom>
        </p:spPr>
        <p:txBody>
          <a:bodyPr/>
          <a:lstStyle>
            <a:lvl1pPr marL="228600" indent="-228600">
              <a:buFont typeface="Wingdings" pitchFamily="2" charset="2"/>
              <a:buChar char="§"/>
              <a:defRPr>
                <a:solidFill>
                  <a:schemeClr val="bg1"/>
                </a:solidFill>
              </a:defRPr>
            </a:lvl1pPr>
            <a:lvl2pPr marL="685800" indent="-228600">
              <a:buFont typeface="Wingdings" pitchFamily="2" charset="2"/>
              <a:buChar char="§"/>
              <a:defRPr>
                <a:solidFill>
                  <a:schemeClr val="bg1"/>
                </a:solidFill>
              </a:defRPr>
            </a:lvl2pPr>
            <a:lvl3pPr marL="1143000" indent="-228600">
              <a:buFont typeface="Wingdings" pitchFamily="2" charset="2"/>
              <a:buChar char="§"/>
              <a:defRPr>
                <a:solidFill>
                  <a:schemeClr val="bg1"/>
                </a:solidFill>
              </a:defRPr>
            </a:lvl3pPr>
            <a:lvl4pPr marL="1600200" indent="-228600">
              <a:buFont typeface="Wingdings" pitchFamily="2" charset="2"/>
              <a:buChar char="§"/>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Picture Placeholder 2">
            <a:extLst>
              <a:ext uri="{FF2B5EF4-FFF2-40B4-BE49-F238E27FC236}">
                <a16:creationId xmlns:a16="http://schemas.microsoft.com/office/drawing/2014/main" id="{02093566-98F6-9445-92CC-187FAC1FC81B}"/>
              </a:ext>
            </a:extLst>
          </p:cNvPr>
          <p:cNvSpPr>
            <a:spLocks noGrp="1"/>
          </p:cNvSpPr>
          <p:nvPr>
            <p:ph type="pic" sz="quarter" idx="15" hasCustomPrompt="1"/>
          </p:nvPr>
        </p:nvSpPr>
        <p:spPr>
          <a:xfrm>
            <a:off x="1669636" y="6186895"/>
            <a:ext cx="3021013" cy="534580"/>
          </a:xfrm>
        </p:spPr>
        <p:txBody>
          <a:bodyPr/>
          <a:lstStyle>
            <a:lvl1pPr marL="0" indent="0">
              <a:buNone/>
              <a:defRPr/>
            </a:lvl1pPr>
          </a:lstStyle>
          <a:p>
            <a:r>
              <a:rPr lang="en-US" dirty="0"/>
              <a:t> </a:t>
            </a:r>
          </a:p>
        </p:txBody>
      </p:sp>
    </p:spTree>
    <p:extLst>
      <p:ext uri="{BB962C8B-B14F-4D97-AF65-F5344CB8AC3E}">
        <p14:creationId xmlns:p14="http://schemas.microsoft.com/office/powerpoint/2010/main" val="3759277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mp; Content Light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6" name="Title 1">
            <a:extLst>
              <a:ext uri="{FF2B5EF4-FFF2-40B4-BE49-F238E27FC236}">
                <a16:creationId xmlns:a16="http://schemas.microsoft.com/office/drawing/2014/main" id="{CBD0C049-2906-E24D-BC76-6DE9C823F312}"/>
              </a:ext>
            </a:extLst>
          </p:cNvPr>
          <p:cNvSpPr>
            <a:spLocks noGrp="1"/>
          </p:cNvSpPr>
          <p:nvPr>
            <p:ph type="title" hasCustomPrompt="1"/>
          </p:nvPr>
        </p:nvSpPr>
        <p:spPr>
          <a:xfrm>
            <a:off x="430426" y="250031"/>
            <a:ext cx="11312801" cy="894557"/>
          </a:xfrm>
          <a:prstGeom prst="rect">
            <a:avLst/>
          </a:prstGeom>
        </p:spPr>
        <p:txBody>
          <a:bodyPr>
            <a:noAutofit/>
          </a:bodyPr>
          <a:lstStyle>
            <a:lvl1pPr algn="l">
              <a:defRPr sz="3200" b="1" i="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
        <p:nvSpPr>
          <p:cNvPr id="7" name="Content Placeholder 2">
            <a:extLst>
              <a:ext uri="{FF2B5EF4-FFF2-40B4-BE49-F238E27FC236}">
                <a16:creationId xmlns:a16="http://schemas.microsoft.com/office/drawing/2014/main" id="{83200D54-580F-FC40-8C1D-9E423E85902A}"/>
              </a:ext>
            </a:extLst>
          </p:cNvPr>
          <p:cNvSpPr>
            <a:spLocks noGrp="1"/>
          </p:cNvSpPr>
          <p:nvPr>
            <p:ph idx="1"/>
          </p:nvPr>
        </p:nvSpPr>
        <p:spPr>
          <a:xfrm>
            <a:off x="430426" y="1488987"/>
            <a:ext cx="11312801" cy="4458318"/>
          </a:xfrm>
          <a:prstGeom prst="rect">
            <a:avLst/>
          </a:prstGeom>
        </p:spPr>
        <p:txBody>
          <a:bodyPr>
            <a:normAutofit/>
          </a:bodyPr>
          <a:lstStyle>
            <a:lvl1pPr marL="228600" indent="-228600">
              <a:buFont typeface="Wingdings" pitchFamily="2" charset="2"/>
              <a:buChar char="§"/>
              <a:defRPr sz="2800">
                <a:solidFill>
                  <a:schemeClr val="tx1"/>
                </a:solidFill>
              </a:defRPr>
            </a:lvl1pPr>
            <a:lvl2pPr marL="685800" indent="-228600">
              <a:buFont typeface="Wingdings" pitchFamily="2" charset="2"/>
              <a:buChar char="§"/>
              <a:defRPr sz="2400">
                <a:solidFill>
                  <a:schemeClr val="tx1"/>
                </a:solidFill>
              </a:defRPr>
            </a:lvl2pPr>
            <a:lvl3pPr marL="1143000" indent="-228600">
              <a:buFont typeface="Wingdings" pitchFamily="2" charset="2"/>
              <a:buChar char="§"/>
              <a:defRPr sz="2000">
                <a:solidFill>
                  <a:schemeClr val="tx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0" name="Picture Placeholder 2">
            <a:extLst>
              <a:ext uri="{FF2B5EF4-FFF2-40B4-BE49-F238E27FC236}">
                <a16:creationId xmlns:a16="http://schemas.microsoft.com/office/drawing/2014/main" id="{8924AE08-2AC8-0A42-9B97-7AEAC05AC4DF}"/>
              </a:ext>
            </a:extLst>
          </p:cNvPr>
          <p:cNvSpPr>
            <a:spLocks noGrp="1"/>
          </p:cNvSpPr>
          <p:nvPr>
            <p:ph type="pic" sz="quarter" idx="14" hasCustomPrompt="1"/>
          </p:nvPr>
        </p:nvSpPr>
        <p:spPr>
          <a:xfrm>
            <a:off x="1669636" y="6186895"/>
            <a:ext cx="3021013" cy="534580"/>
          </a:xfrm>
        </p:spPr>
        <p:txBody>
          <a:bodyPr/>
          <a:lstStyle>
            <a:lvl1pPr marL="0" indent="0">
              <a:buNone/>
              <a:defRPr/>
            </a:lvl1pPr>
          </a:lstStyle>
          <a:p>
            <a:r>
              <a:rPr lang="en-US" dirty="0"/>
              <a:t> </a:t>
            </a:r>
          </a:p>
        </p:txBody>
      </p:sp>
    </p:spTree>
    <p:extLst>
      <p:ext uri="{BB962C8B-B14F-4D97-AF65-F5344CB8AC3E}">
        <p14:creationId xmlns:p14="http://schemas.microsoft.com/office/powerpoint/2010/main" val="30071479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mp; 2 Content Light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9" name="Content Placeholder 2">
            <a:extLst>
              <a:ext uri="{FF2B5EF4-FFF2-40B4-BE49-F238E27FC236}">
                <a16:creationId xmlns:a16="http://schemas.microsoft.com/office/drawing/2014/main" id="{4195378F-1B59-4C49-A46C-7E214E742928}"/>
              </a:ext>
            </a:extLst>
          </p:cNvPr>
          <p:cNvSpPr>
            <a:spLocks noGrp="1"/>
          </p:cNvSpPr>
          <p:nvPr>
            <p:ph idx="1"/>
          </p:nvPr>
        </p:nvSpPr>
        <p:spPr>
          <a:xfrm>
            <a:off x="431275" y="1492283"/>
            <a:ext cx="5565424" cy="4458318"/>
          </a:xfrm>
          <a:prstGeom prst="rect">
            <a:avLst/>
          </a:prstGeom>
        </p:spPr>
        <p:txBody>
          <a:bodyPr>
            <a:normAutofit/>
          </a:bodyPr>
          <a:lstStyle>
            <a:lvl1pPr marL="228600" indent="-228600">
              <a:buFont typeface="Wingdings" pitchFamily="2" charset="2"/>
              <a:buChar char="§"/>
              <a:defRPr sz="2800">
                <a:solidFill>
                  <a:schemeClr val="tx1"/>
                </a:solidFill>
              </a:defRPr>
            </a:lvl1pPr>
            <a:lvl2pPr marL="685800" indent="-228600">
              <a:buFont typeface="Wingdings" pitchFamily="2" charset="2"/>
              <a:buChar char="§"/>
              <a:defRPr sz="2400">
                <a:solidFill>
                  <a:schemeClr val="tx1"/>
                </a:solidFill>
              </a:defRPr>
            </a:lvl2pPr>
            <a:lvl3pPr marL="1143000" indent="-228600">
              <a:buFont typeface="Wingdings" pitchFamily="2" charset="2"/>
              <a:buChar char="§"/>
              <a:defRPr sz="2000">
                <a:solidFill>
                  <a:schemeClr val="tx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0" name="Content Placeholder 2">
            <a:extLst>
              <a:ext uri="{FF2B5EF4-FFF2-40B4-BE49-F238E27FC236}">
                <a16:creationId xmlns:a16="http://schemas.microsoft.com/office/drawing/2014/main" id="{88D2C899-F87B-454F-9865-DFAAB4B38A95}"/>
              </a:ext>
            </a:extLst>
          </p:cNvPr>
          <p:cNvSpPr>
            <a:spLocks noGrp="1"/>
          </p:cNvSpPr>
          <p:nvPr>
            <p:ph idx="13"/>
          </p:nvPr>
        </p:nvSpPr>
        <p:spPr>
          <a:xfrm>
            <a:off x="6177805" y="1492283"/>
            <a:ext cx="5565424" cy="4458318"/>
          </a:xfrm>
          <a:prstGeom prst="rect">
            <a:avLst/>
          </a:prstGeom>
        </p:spPr>
        <p:txBody>
          <a:bodyPr>
            <a:normAutofit/>
          </a:bodyPr>
          <a:lstStyle>
            <a:lvl1pPr marL="228600" indent="-228600">
              <a:buFont typeface="Wingdings" pitchFamily="2" charset="2"/>
              <a:buChar char="§"/>
              <a:defRPr sz="2800">
                <a:solidFill>
                  <a:schemeClr val="tx1"/>
                </a:solidFill>
              </a:defRPr>
            </a:lvl1pPr>
            <a:lvl2pPr marL="685800" indent="-228600">
              <a:buFont typeface="Wingdings" pitchFamily="2" charset="2"/>
              <a:buChar char="§"/>
              <a:defRPr sz="2400">
                <a:solidFill>
                  <a:schemeClr val="tx1"/>
                </a:solidFill>
              </a:defRPr>
            </a:lvl2pPr>
            <a:lvl3pPr marL="1143000" indent="-228600">
              <a:buFont typeface="Wingdings" pitchFamily="2" charset="2"/>
              <a:buChar char="§"/>
              <a:defRPr sz="2000">
                <a:solidFill>
                  <a:schemeClr val="tx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1" name="Title 1">
            <a:extLst>
              <a:ext uri="{FF2B5EF4-FFF2-40B4-BE49-F238E27FC236}">
                <a16:creationId xmlns:a16="http://schemas.microsoft.com/office/drawing/2014/main" id="{6CC4C820-CAA5-B64E-869C-F69057E6DAFA}"/>
              </a:ext>
            </a:extLst>
          </p:cNvPr>
          <p:cNvSpPr>
            <a:spLocks noGrp="1"/>
          </p:cNvSpPr>
          <p:nvPr>
            <p:ph type="title" hasCustomPrompt="1"/>
          </p:nvPr>
        </p:nvSpPr>
        <p:spPr>
          <a:xfrm>
            <a:off x="430427" y="250031"/>
            <a:ext cx="11312802" cy="894557"/>
          </a:xfrm>
          <a:prstGeom prst="rect">
            <a:avLst/>
          </a:prstGeom>
        </p:spPr>
        <p:txBody>
          <a:bodyPr>
            <a:noAutofit/>
          </a:bodyPr>
          <a:lstStyle>
            <a:lvl1pPr algn="l">
              <a:defRPr sz="3200" b="1" i="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
        <p:nvSpPr>
          <p:cNvPr id="7" name="Picture Placeholder 2">
            <a:extLst>
              <a:ext uri="{FF2B5EF4-FFF2-40B4-BE49-F238E27FC236}">
                <a16:creationId xmlns:a16="http://schemas.microsoft.com/office/drawing/2014/main" id="{D7F2E39B-6393-AD45-82C2-07770FBC932A}"/>
              </a:ext>
            </a:extLst>
          </p:cNvPr>
          <p:cNvSpPr>
            <a:spLocks noGrp="1"/>
          </p:cNvSpPr>
          <p:nvPr>
            <p:ph type="pic" sz="quarter" idx="14" hasCustomPrompt="1"/>
          </p:nvPr>
        </p:nvSpPr>
        <p:spPr>
          <a:xfrm>
            <a:off x="1669636" y="6186895"/>
            <a:ext cx="3021013" cy="534580"/>
          </a:xfrm>
        </p:spPr>
        <p:txBody>
          <a:bodyPr/>
          <a:lstStyle>
            <a:lvl1pPr marL="0" indent="0">
              <a:buNone/>
              <a:defRPr/>
            </a:lvl1pPr>
          </a:lstStyle>
          <a:p>
            <a:r>
              <a:rPr lang="en-US" dirty="0"/>
              <a:t> </a:t>
            </a:r>
          </a:p>
        </p:txBody>
      </p:sp>
    </p:spTree>
    <p:extLst>
      <p:ext uri="{BB962C8B-B14F-4D97-AF65-F5344CB8AC3E}">
        <p14:creationId xmlns:p14="http://schemas.microsoft.com/office/powerpoint/2010/main" val="1289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7">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EC13F5-C46A-F146-9F10-0413475D0FD2}"/>
              </a:ext>
            </a:extLst>
          </p:cNvPr>
          <p:cNvSpPr>
            <a:spLocks noGrp="1"/>
          </p:cNvSpPr>
          <p:nvPr>
            <p:ph type="title"/>
          </p:nvPr>
        </p:nvSpPr>
        <p:spPr>
          <a:xfrm>
            <a:off x="430427" y="255723"/>
            <a:ext cx="11312800" cy="879838"/>
          </a:xfrm>
          <a:prstGeom prst="rect">
            <a:avLst/>
          </a:prstGeom>
        </p:spPr>
        <p:txBody>
          <a:bodyPr vert="horz" lIns="91440" tIns="45720" rIns="91440" bIns="45720" rtlCol="0" anchor="ctr">
            <a:normAutofit/>
          </a:bodyPr>
          <a:lstStyle/>
          <a:p>
            <a:r>
              <a:rPr lang="en-US" dirty="0"/>
              <a:t>I AM A HEADER</a:t>
            </a:r>
          </a:p>
        </p:txBody>
      </p:sp>
      <p:sp>
        <p:nvSpPr>
          <p:cNvPr id="3" name="Text Placeholder 2">
            <a:extLst>
              <a:ext uri="{FF2B5EF4-FFF2-40B4-BE49-F238E27FC236}">
                <a16:creationId xmlns:a16="http://schemas.microsoft.com/office/drawing/2014/main" id="{543CDA6F-DB3B-1642-97E2-8FAFC8C8FE19}"/>
              </a:ext>
            </a:extLst>
          </p:cNvPr>
          <p:cNvSpPr>
            <a:spLocks noGrp="1"/>
          </p:cNvSpPr>
          <p:nvPr>
            <p:ph type="body" idx="1"/>
          </p:nvPr>
        </p:nvSpPr>
        <p:spPr>
          <a:xfrm>
            <a:off x="430427" y="1489230"/>
            <a:ext cx="11312800" cy="44580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6" name="Slide Number Placeholder 5">
            <a:extLst>
              <a:ext uri="{FF2B5EF4-FFF2-40B4-BE49-F238E27FC236}">
                <a16:creationId xmlns:a16="http://schemas.microsoft.com/office/drawing/2014/main" id="{864910F7-61D3-E144-A984-9CE90CA4CCC5}"/>
              </a:ext>
            </a:extLst>
          </p:cNvPr>
          <p:cNvSpPr>
            <a:spLocks noGrp="1"/>
          </p:cNvSpPr>
          <p:nvPr>
            <p:ph type="sldNum" sz="quarter" idx="4"/>
          </p:nvPr>
        </p:nvSpPr>
        <p:spPr>
          <a:xfrm>
            <a:off x="430427" y="6356350"/>
            <a:ext cx="976342" cy="365125"/>
          </a:xfrm>
          <a:prstGeom prst="rect">
            <a:avLst/>
          </a:prstGeom>
        </p:spPr>
        <p:txBody>
          <a:bodyPr vert="horz" lIns="91440" tIns="45720" rIns="91440" bIns="45720" rtlCol="0" anchor="ctr"/>
          <a:lstStyle>
            <a:lvl1pPr algn="l">
              <a:defRPr sz="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fld id="{67E52358-FED6-D246-9C6E-AEC4ABAAD0D9}" type="slidenum">
              <a:rPr lang="en-US" smtClean="0"/>
              <a:pPr/>
              <a:t>‹#›</a:t>
            </a:fld>
            <a:endParaRPr lang="en-US"/>
          </a:p>
        </p:txBody>
      </p:sp>
    </p:spTree>
    <p:extLst>
      <p:ext uri="{BB962C8B-B14F-4D97-AF65-F5344CB8AC3E}">
        <p14:creationId xmlns:p14="http://schemas.microsoft.com/office/powerpoint/2010/main" val="981297281"/>
      </p:ext>
    </p:extLst>
  </p:cSld>
  <p:clrMap bg1="lt1" tx1="dk1" bg2="lt2" tx2="dk2" accent1="accent1" accent2="accent2" accent3="accent3" accent4="accent4" accent5="accent5" accent6="accent6" hlink="hlink" folHlink="folHlink"/>
  <p:sldLayoutIdLst>
    <p:sldLayoutId id="2147483745" r:id="rId1"/>
    <p:sldLayoutId id="2147483683" r:id="rId2"/>
    <p:sldLayoutId id="2147483732" r:id="rId3"/>
    <p:sldLayoutId id="2147483747" r:id="rId4"/>
    <p:sldLayoutId id="2147483685" r:id="rId5"/>
    <p:sldLayoutId id="2147483739" r:id="rId6"/>
    <p:sldLayoutId id="2147483741" r:id="rId7"/>
    <p:sldLayoutId id="2147483727" r:id="rId8"/>
    <p:sldLayoutId id="2147483742" r:id="rId9"/>
    <p:sldLayoutId id="2147483743" r:id="rId10"/>
    <p:sldLayoutId id="2147483686" r:id="rId11"/>
    <p:sldLayoutId id="2147483687" r:id="rId12"/>
    <p:sldLayoutId id="2147483688" r:id="rId13"/>
    <p:sldLayoutId id="2147483734" r:id="rId14"/>
    <p:sldLayoutId id="2147483735" r:id="rId15"/>
    <p:sldLayoutId id="2147483736" r:id="rId16"/>
    <p:sldLayoutId id="2147483748" r:id="rId17"/>
    <p:sldLayoutId id="2147483749" r:id="rId18"/>
    <p:sldLayoutId id="2147483750" r:id="rId19"/>
    <p:sldLayoutId id="2147483744" r:id="rId20"/>
    <p:sldLayoutId id="2147483728" r:id="rId21"/>
    <p:sldLayoutId id="2147483691" r:id="rId22"/>
    <p:sldLayoutId id="2147483738" r:id="rId23"/>
    <p:sldLayoutId id="2147483746" r:id="rId24"/>
    <p:sldLayoutId id="2147483751" r:id="rId25"/>
  </p:sldLayoutIdLst>
  <p:hf hdr="0" ftr="0" dt="0"/>
  <p:txStyles>
    <p:titleStyle>
      <a:lvl1pPr algn="l" defTabSz="914400" rtl="0" eaLnBrk="1" latinLnBrk="0" hangingPunct="1">
        <a:lnSpc>
          <a:spcPct val="100000"/>
        </a:lnSpc>
        <a:spcBef>
          <a:spcPct val="0"/>
        </a:spcBef>
        <a:buNone/>
        <a:defRPr lang="en-US" sz="3200" b="1" i="0" kern="1200" cap="all"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p:titleStyle>
    <p:bodyStyle>
      <a:lvl1pPr marL="228600" indent="-228600" algn="l" defTabSz="914400" rtl="0" eaLnBrk="1" latinLnBrk="0" hangingPunct="1">
        <a:lnSpc>
          <a:spcPct val="100000"/>
        </a:lnSpc>
        <a:spcBef>
          <a:spcPts val="1000"/>
        </a:spcBef>
        <a:buFont typeface="Wingdings" pitchFamily="2" charset="2"/>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00000"/>
        </a:lnSpc>
        <a:spcBef>
          <a:spcPts val="500"/>
        </a:spcBef>
        <a:buFont typeface="Wingdings" pitchFamily="2" charset="2"/>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00000"/>
        </a:lnSpc>
        <a:spcBef>
          <a:spcPts val="500"/>
        </a:spcBef>
        <a:buFont typeface="Wingdings" pitchFamily="2" charset="2"/>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png"/><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3.png"/><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png"/><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Layout" Target="../slideLayouts/slideLayout8.xml"/><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7.png"/><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Layout" Target="../slideLayouts/slideLayout8.xml"/><Relationship Id="rId5" Type="http://schemas.openxmlformats.org/officeDocument/2006/relationships/image" Target="../media/image28.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8.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0.png"/><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1.png"/><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8.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8.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8.xml"/><Relationship Id="rId5" Type="http://schemas.openxmlformats.org/officeDocument/2006/relationships/image" Target="../media/image34.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38.svg"/><Relationship Id="rId2" Type="http://schemas.openxmlformats.org/officeDocument/2006/relationships/image" Target="../media/image12.png"/><Relationship Id="rId1" Type="http://schemas.openxmlformats.org/officeDocument/2006/relationships/slideLayout" Target="../slideLayouts/slideLayout8.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38.svg"/><Relationship Id="rId2" Type="http://schemas.openxmlformats.org/officeDocument/2006/relationships/image" Target="../media/image12.png"/><Relationship Id="rId1" Type="http://schemas.openxmlformats.org/officeDocument/2006/relationships/slideLayout" Target="../slideLayouts/slideLayout8.xml"/><Relationship Id="rId6" Type="http://schemas.openxmlformats.org/officeDocument/2006/relationships/image" Target="../media/image37.png"/><Relationship Id="rId5" Type="http://schemas.openxmlformats.org/officeDocument/2006/relationships/image" Target="../media/image39.jpeg"/><Relationship Id="rId4" Type="http://schemas.openxmlformats.org/officeDocument/2006/relationships/image" Target="../media/image35.jpeg"/></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0.png"/><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8.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8.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png"/><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png"/><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1.png"/><Relationship Id="rId1" Type="http://schemas.openxmlformats.org/officeDocument/2006/relationships/slideLayout" Target="../slideLayouts/slideLayout8.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058A2B-D6FF-A340-AB7E-1E1646E9513E}"/>
              </a:ext>
            </a:extLst>
          </p:cNvPr>
          <p:cNvSpPr>
            <a:spLocks noGrp="1"/>
          </p:cNvSpPr>
          <p:nvPr>
            <p:ph type="sldNum" sz="quarter" idx="12"/>
          </p:nvPr>
        </p:nvSpPr>
        <p:spPr/>
        <p:txBody>
          <a:bodyPr/>
          <a:lstStyle/>
          <a:p>
            <a:fld id="{67E52358-FED6-D246-9C6E-AEC4ABAAD0D9}" type="slidenum">
              <a:rPr lang="en-US" smtClean="0"/>
              <a:t>1</a:t>
            </a:fld>
            <a:endParaRPr lang="en-US"/>
          </a:p>
        </p:txBody>
      </p:sp>
    </p:spTree>
    <p:extLst>
      <p:ext uri="{BB962C8B-B14F-4D97-AF65-F5344CB8AC3E}">
        <p14:creationId xmlns:p14="http://schemas.microsoft.com/office/powerpoint/2010/main" val="24284613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 name="Content Placeholder 31">
            <a:extLst>
              <a:ext uri="{FF2B5EF4-FFF2-40B4-BE49-F238E27FC236}">
                <a16:creationId xmlns:a16="http://schemas.microsoft.com/office/drawing/2014/main" id="{2D88D4E7-C2A6-4875-86B0-7CD015F448EC}"/>
              </a:ext>
            </a:extLst>
          </p:cNvPr>
          <p:cNvPicPr>
            <a:picLocks noChangeAspect="1"/>
          </p:cNvPicPr>
          <p:nvPr/>
        </p:nvPicPr>
        <p:blipFill>
          <a:blip r:embed="rId2"/>
          <a:srcRect/>
          <a:stretch/>
        </p:blipFill>
        <p:spPr>
          <a:xfrm>
            <a:off x="5" y="2044648"/>
            <a:ext cx="15223407" cy="3188594"/>
          </a:xfrm>
          <a:prstGeom prst="rect">
            <a:avLst/>
          </a:prstGeom>
        </p:spPr>
      </p:pic>
      <p:sp>
        <p:nvSpPr>
          <p:cNvPr id="2" name="Slide Number Placeholder 1">
            <a:extLst>
              <a:ext uri="{FF2B5EF4-FFF2-40B4-BE49-F238E27FC236}">
                <a16:creationId xmlns:a16="http://schemas.microsoft.com/office/drawing/2014/main" id="{0FA45AE9-B737-4453-B7A7-CE0330AA64C0}"/>
              </a:ext>
            </a:extLst>
          </p:cNvPr>
          <p:cNvSpPr>
            <a:spLocks noGrp="1"/>
          </p:cNvSpPr>
          <p:nvPr>
            <p:ph type="sldNum" sz="quarter" idx="12"/>
          </p:nvPr>
        </p:nvSpPr>
        <p:spPr/>
        <p:txBody>
          <a:bodyPr/>
          <a:lstStyle/>
          <a:p>
            <a:fld id="{67E52358-FED6-D246-9C6E-AEC4ABAAD0D9}" type="slidenum">
              <a:rPr lang="en-US" smtClean="0"/>
              <a:t>10</a:t>
            </a:fld>
            <a:endParaRPr lang="en-US"/>
          </a:p>
        </p:txBody>
      </p:sp>
      <p:sp>
        <p:nvSpPr>
          <p:cNvPr id="3" name="Title 2">
            <a:extLst>
              <a:ext uri="{FF2B5EF4-FFF2-40B4-BE49-F238E27FC236}">
                <a16:creationId xmlns:a16="http://schemas.microsoft.com/office/drawing/2014/main" id="{4109058A-D1F5-458A-9775-1D74E72B38E9}"/>
              </a:ext>
            </a:extLst>
          </p:cNvPr>
          <p:cNvSpPr>
            <a:spLocks noGrp="1"/>
          </p:cNvSpPr>
          <p:nvPr>
            <p:ph type="title"/>
          </p:nvPr>
        </p:nvSpPr>
        <p:spPr/>
        <p:txBody>
          <a:bodyPr/>
          <a:lstStyle/>
          <a:p>
            <a:r>
              <a:rPr lang="en-CA" dirty="0"/>
              <a:t>What’s new</a:t>
            </a:r>
          </a:p>
        </p:txBody>
      </p:sp>
      <p:sp>
        <p:nvSpPr>
          <p:cNvPr id="4" name="Content Placeholder 3">
            <a:extLst>
              <a:ext uri="{FF2B5EF4-FFF2-40B4-BE49-F238E27FC236}">
                <a16:creationId xmlns:a16="http://schemas.microsoft.com/office/drawing/2014/main" id="{5E736FAA-B20A-4A5C-8CFD-CD78869A8BF3}"/>
              </a:ext>
            </a:extLst>
          </p:cNvPr>
          <p:cNvSpPr>
            <a:spLocks noGrp="1"/>
          </p:cNvSpPr>
          <p:nvPr>
            <p:ph idx="1"/>
          </p:nvPr>
        </p:nvSpPr>
        <p:spPr>
          <a:xfrm>
            <a:off x="430426" y="1488987"/>
            <a:ext cx="6558203" cy="4458318"/>
          </a:xfrm>
        </p:spPr>
        <p:txBody>
          <a:bodyPr>
            <a:normAutofit/>
          </a:bodyPr>
          <a:lstStyle/>
          <a:p>
            <a:pPr marL="0" indent="0">
              <a:buNone/>
            </a:pPr>
            <a:r>
              <a:rPr lang="en-US" sz="2400" b="1" dirty="0">
                <a:latin typeface="Open Sans" panose="020B0606030504020204" pitchFamily="34" charset="0"/>
                <a:ea typeface="Open Sans" panose="020B0606030504020204" pitchFamily="34" charset="0"/>
                <a:cs typeface="Open Sans" panose="020B0606030504020204" pitchFamily="34" charset="0"/>
              </a:rPr>
              <a:t>On-Set Displays</a:t>
            </a:r>
          </a:p>
        </p:txBody>
      </p:sp>
      <p:sp>
        <p:nvSpPr>
          <p:cNvPr id="5" name="Picture Placeholder 4">
            <a:extLst>
              <a:ext uri="{FF2B5EF4-FFF2-40B4-BE49-F238E27FC236}">
                <a16:creationId xmlns:a16="http://schemas.microsoft.com/office/drawing/2014/main" id="{01FBB041-D59A-429E-9B56-11C151AA127E}"/>
              </a:ext>
            </a:extLst>
          </p:cNvPr>
          <p:cNvSpPr>
            <a:spLocks noGrp="1"/>
          </p:cNvSpPr>
          <p:nvPr>
            <p:ph type="pic" sz="quarter" idx="14"/>
          </p:nvPr>
        </p:nvSpPr>
        <p:spPr/>
      </p:sp>
      <p:pic>
        <p:nvPicPr>
          <p:cNvPr id="8" name="Picture 7">
            <a:extLst>
              <a:ext uri="{FF2B5EF4-FFF2-40B4-BE49-F238E27FC236}">
                <a16:creationId xmlns:a16="http://schemas.microsoft.com/office/drawing/2014/main" id="{7A0116D2-3BEF-4A57-AF7B-012572E1BD1F}"/>
              </a:ext>
            </a:extLst>
          </p:cNvPr>
          <p:cNvPicPr>
            <a:picLocks noChangeAspect="1"/>
          </p:cNvPicPr>
          <p:nvPr/>
        </p:nvPicPr>
        <p:blipFill>
          <a:blip r:embed="rId3"/>
          <a:stretch>
            <a:fillRect/>
          </a:stretch>
        </p:blipFill>
        <p:spPr>
          <a:xfrm>
            <a:off x="1669636" y="6254578"/>
            <a:ext cx="3021013" cy="399213"/>
          </a:xfrm>
          <a:prstGeom prst="rect">
            <a:avLst/>
          </a:prstGeom>
        </p:spPr>
      </p:pic>
      <p:pic>
        <p:nvPicPr>
          <p:cNvPr id="10" name="Picture 9">
            <a:extLst>
              <a:ext uri="{FF2B5EF4-FFF2-40B4-BE49-F238E27FC236}">
                <a16:creationId xmlns:a16="http://schemas.microsoft.com/office/drawing/2014/main" id="{18273256-623D-40F7-AF20-7E58B7827ECC}"/>
              </a:ext>
            </a:extLst>
          </p:cNvPr>
          <p:cNvPicPr>
            <a:picLocks noChangeAspect="1"/>
          </p:cNvPicPr>
          <p:nvPr/>
        </p:nvPicPr>
        <p:blipFill>
          <a:blip r:embed="rId4"/>
          <a:stretch>
            <a:fillRect/>
          </a:stretch>
        </p:blipFill>
        <p:spPr>
          <a:xfrm>
            <a:off x="8706900" y="480788"/>
            <a:ext cx="3036327" cy="429907"/>
          </a:xfrm>
          <a:prstGeom prst="rect">
            <a:avLst/>
          </a:prstGeom>
        </p:spPr>
      </p:pic>
      <p:sp>
        <p:nvSpPr>
          <p:cNvPr id="12" name="Content Placeholder 3">
            <a:extLst>
              <a:ext uri="{FF2B5EF4-FFF2-40B4-BE49-F238E27FC236}">
                <a16:creationId xmlns:a16="http://schemas.microsoft.com/office/drawing/2014/main" id="{1B395909-F9EA-4683-BF67-99FE817895CB}"/>
              </a:ext>
            </a:extLst>
          </p:cNvPr>
          <p:cNvSpPr txBox="1">
            <a:spLocks/>
          </p:cNvSpPr>
          <p:nvPr/>
        </p:nvSpPr>
        <p:spPr>
          <a:xfrm>
            <a:off x="3124157" y="538876"/>
            <a:ext cx="3696521" cy="4275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itchFamily="2" charset="2"/>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700" dirty="0">
                <a:solidFill>
                  <a:schemeClr val="tx2"/>
                </a:solidFill>
              </a:rPr>
              <a:t>| OverDrive 19.3 + Caprica 6.3</a:t>
            </a:r>
            <a:endParaRPr lang="en-CA" sz="1700" dirty="0">
              <a:solidFill>
                <a:schemeClr val="tx2"/>
              </a:solidFill>
            </a:endParaRPr>
          </a:p>
        </p:txBody>
      </p:sp>
    </p:spTree>
    <p:extLst>
      <p:ext uri="{BB962C8B-B14F-4D97-AF65-F5344CB8AC3E}">
        <p14:creationId xmlns:p14="http://schemas.microsoft.com/office/powerpoint/2010/main" val="42774566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21">
            <a:extLst>
              <a:ext uri="{FF2B5EF4-FFF2-40B4-BE49-F238E27FC236}">
                <a16:creationId xmlns:a16="http://schemas.microsoft.com/office/drawing/2014/main" id="{8FE1F301-50A8-476B-B430-18BE44EC0C12}"/>
              </a:ext>
            </a:extLst>
          </p:cNvPr>
          <p:cNvPicPr>
            <a:picLocks noChangeAspect="1"/>
          </p:cNvPicPr>
          <p:nvPr/>
        </p:nvPicPr>
        <p:blipFill>
          <a:blip r:embed="rId2"/>
          <a:srcRect/>
          <a:stretch/>
        </p:blipFill>
        <p:spPr>
          <a:xfrm>
            <a:off x="2" y="-663"/>
            <a:ext cx="12191995" cy="6858664"/>
          </a:xfrm>
          <a:prstGeom prst="rect">
            <a:avLst/>
          </a:prstGeom>
        </p:spPr>
      </p:pic>
      <p:sp>
        <p:nvSpPr>
          <p:cNvPr id="2" name="Slide Number Placeholder 1">
            <a:extLst>
              <a:ext uri="{FF2B5EF4-FFF2-40B4-BE49-F238E27FC236}">
                <a16:creationId xmlns:a16="http://schemas.microsoft.com/office/drawing/2014/main" id="{0FA45AE9-B737-4453-B7A7-CE0330AA64C0}"/>
              </a:ext>
            </a:extLst>
          </p:cNvPr>
          <p:cNvSpPr>
            <a:spLocks noGrp="1"/>
          </p:cNvSpPr>
          <p:nvPr>
            <p:ph type="sldNum" sz="quarter" idx="12"/>
          </p:nvPr>
        </p:nvSpPr>
        <p:spPr/>
        <p:txBody>
          <a:bodyPr/>
          <a:lstStyle/>
          <a:p>
            <a:fld id="{67E52358-FED6-D246-9C6E-AEC4ABAAD0D9}" type="slidenum">
              <a:rPr lang="en-US" smtClean="0"/>
              <a:t>11</a:t>
            </a:fld>
            <a:endParaRPr lang="en-US"/>
          </a:p>
        </p:txBody>
      </p:sp>
      <p:sp>
        <p:nvSpPr>
          <p:cNvPr id="3" name="Title 2">
            <a:extLst>
              <a:ext uri="{FF2B5EF4-FFF2-40B4-BE49-F238E27FC236}">
                <a16:creationId xmlns:a16="http://schemas.microsoft.com/office/drawing/2014/main" id="{4109058A-D1F5-458A-9775-1D74E72B38E9}"/>
              </a:ext>
            </a:extLst>
          </p:cNvPr>
          <p:cNvSpPr>
            <a:spLocks noGrp="1"/>
          </p:cNvSpPr>
          <p:nvPr>
            <p:ph type="title"/>
          </p:nvPr>
        </p:nvSpPr>
        <p:spPr/>
        <p:txBody>
          <a:bodyPr/>
          <a:lstStyle/>
          <a:p>
            <a:r>
              <a:rPr lang="en-CA" dirty="0"/>
              <a:t>What’s new</a:t>
            </a:r>
          </a:p>
        </p:txBody>
      </p:sp>
      <p:sp>
        <p:nvSpPr>
          <p:cNvPr id="4" name="Content Placeholder 3">
            <a:extLst>
              <a:ext uri="{FF2B5EF4-FFF2-40B4-BE49-F238E27FC236}">
                <a16:creationId xmlns:a16="http://schemas.microsoft.com/office/drawing/2014/main" id="{5E736FAA-B20A-4A5C-8CFD-CD78869A8BF3}"/>
              </a:ext>
            </a:extLst>
          </p:cNvPr>
          <p:cNvSpPr>
            <a:spLocks noGrp="1"/>
          </p:cNvSpPr>
          <p:nvPr>
            <p:ph idx="1"/>
          </p:nvPr>
        </p:nvSpPr>
        <p:spPr>
          <a:xfrm>
            <a:off x="430426" y="1488987"/>
            <a:ext cx="6558203" cy="4458318"/>
          </a:xfrm>
        </p:spPr>
        <p:txBody>
          <a:bodyPr>
            <a:normAutofit fontScale="92500" lnSpcReduction="10000"/>
          </a:bodyPr>
          <a:lstStyle/>
          <a:p>
            <a:pPr marL="0" indent="0">
              <a:buNone/>
            </a:pPr>
            <a:r>
              <a:rPr lang="en-US" sz="2400" b="1" dirty="0">
                <a:latin typeface="Open Sans" panose="020B0606030504020204" pitchFamily="34" charset="0"/>
                <a:ea typeface="Open Sans" panose="020B0606030504020204" pitchFamily="34" charset="0"/>
                <a:cs typeface="Open Sans" panose="020B0606030504020204" pitchFamily="34" charset="0"/>
              </a:rPr>
              <a:t>On-Set Displays</a:t>
            </a:r>
          </a:p>
          <a:p>
            <a:pPr marL="0" indent="0">
              <a:buNone/>
            </a:pPr>
            <a:r>
              <a:rPr lang="en-US" sz="2200" dirty="0"/>
              <a:t>We have improved the ability to control external devices that populate on-set displays.</a:t>
            </a:r>
          </a:p>
          <a:p>
            <a:r>
              <a:rPr lang="en-US" sz="2200" dirty="0"/>
              <a:t>Virtual Keyers and Inputs in Caprica allow for up to 32 devices to be controlled by a single template while not using any primary switcher resources.</a:t>
            </a:r>
          </a:p>
          <a:p>
            <a:r>
              <a:rPr lang="en-US" sz="2200" dirty="0"/>
              <a:t>CustomControl events that know the status of the system and directs commands to devices without user intervention or complicated logic. (Bus based CC events)</a:t>
            </a:r>
          </a:p>
          <a:p>
            <a:pPr marL="0" indent="0">
              <a:buNone/>
            </a:pPr>
            <a:endParaRPr lang="en-US" sz="2200" dirty="0"/>
          </a:p>
          <a:p>
            <a:pPr marL="0" indent="0">
              <a:buNone/>
            </a:pPr>
            <a:r>
              <a:rPr lang="en-US" sz="2000" dirty="0">
                <a:latin typeface="Open Sans" panose="020B0606030504020204" pitchFamily="34" charset="0"/>
                <a:ea typeface="Open Sans" panose="020B0606030504020204" pitchFamily="34" charset="0"/>
                <a:cs typeface="Open Sans" panose="020B0606030504020204" pitchFamily="34" charset="0"/>
              </a:rPr>
              <a:t>Removes the need for complicated templates and CustomControls and switcher tricks.</a:t>
            </a:r>
          </a:p>
        </p:txBody>
      </p:sp>
      <p:sp>
        <p:nvSpPr>
          <p:cNvPr id="5" name="Picture Placeholder 4">
            <a:extLst>
              <a:ext uri="{FF2B5EF4-FFF2-40B4-BE49-F238E27FC236}">
                <a16:creationId xmlns:a16="http://schemas.microsoft.com/office/drawing/2014/main" id="{01FBB041-D59A-429E-9B56-11C151AA127E}"/>
              </a:ext>
            </a:extLst>
          </p:cNvPr>
          <p:cNvSpPr>
            <a:spLocks noGrp="1"/>
          </p:cNvSpPr>
          <p:nvPr>
            <p:ph type="pic" sz="quarter" idx="14"/>
          </p:nvPr>
        </p:nvSpPr>
        <p:spPr/>
      </p:sp>
      <p:pic>
        <p:nvPicPr>
          <p:cNvPr id="8" name="Picture 7">
            <a:extLst>
              <a:ext uri="{FF2B5EF4-FFF2-40B4-BE49-F238E27FC236}">
                <a16:creationId xmlns:a16="http://schemas.microsoft.com/office/drawing/2014/main" id="{7A0116D2-3BEF-4A57-AF7B-012572E1BD1F}"/>
              </a:ext>
            </a:extLst>
          </p:cNvPr>
          <p:cNvPicPr>
            <a:picLocks noChangeAspect="1"/>
          </p:cNvPicPr>
          <p:nvPr/>
        </p:nvPicPr>
        <p:blipFill>
          <a:blip r:embed="rId3"/>
          <a:stretch>
            <a:fillRect/>
          </a:stretch>
        </p:blipFill>
        <p:spPr>
          <a:xfrm>
            <a:off x="1669636" y="6254578"/>
            <a:ext cx="3021013" cy="399213"/>
          </a:xfrm>
          <a:prstGeom prst="rect">
            <a:avLst/>
          </a:prstGeom>
        </p:spPr>
      </p:pic>
      <p:pic>
        <p:nvPicPr>
          <p:cNvPr id="13" name="Picture 12">
            <a:extLst>
              <a:ext uri="{FF2B5EF4-FFF2-40B4-BE49-F238E27FC236}">
                <a16:creationId xmlns:a16="http://schemas.microsoft.com/office/drawing/2014/main" id="{5A155074-7BF1-4780-855E-59A0C74A8F8F}"/>
              </a:ext>
            </a:extLst>
          </p:cNvPr>
          <p:cNvPicPr>
            <a:picLocks noChangeAspect="1"/>
          </p:cNvPicPr>
          <p:nvPr/>
        </p:nvPicPr>
        <p:blipFill>
          <a:blip r:embed="rId4"/>
          <a:srcRect/>
          <a:stretch/>
        </p:blipFill>
        <p:spPr>
          <a:xfrm>
            <a:off x="8706903" y="480788"/>
            <a:ext cx="3036321" cy="429907"/>
          </a:xfrm>
          <a:prstGeom prst="rect">
            <a:avLst/>
          </a:prstGeom>
        </p:spPr>
      </p:pic>
      <p:sp>
        <p:nvSpPr>
          <p:cNvPr id="14" name="Content Placeholder 3">
            <a:extLst>
              <a:ext uri="{FF2B5EF4-FFF2-40B4-BE49-F238E27FC236}">
                <a16:creationId xmlns:a16="http://schemas.microsoft.com/office/drawing/2014/main" id="{FE3F1BFE-CB13-4090-AE08-1EEE4C491BAA}"/>
              </a:ext>
            </a:extLst>
          </p:cNvPr>
          <p:cNvSpPr txBox="1">
            <a:spLocks/>
          </p:cNvSpPr>
          <p:nvPr/>
        </p:nvSpPr>
        <p:spPr>
          <a:xfrm>
            <a:off x="3124157" y="538876"/>
            <a:ext cx="3696521" cy="4275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itchFamily="2" charset="2"/>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700" dirty="0">
                <a:solidFill>
                  <a:schemeClr val="tx2"/>
                </a:solidFill>
              </a:rPr>
              <a:t>| OverDrive 19.3 + Caprica 6.3</a:t>
            </a:r>
            <a:endParaRPr lang="en-CA" sz="1700" dirty="0">
              <a:solidFill>
                <a:schemeClr val="tx2"/>
              </a:solidFill>
            </a:endParaRPr>
          </a:p>
        </p:txBody>
      </p:sp>
    </p:spTree>
    <p:extLst>
      <p:ext uri="{BB962C8B-B14F-4D97-AF65-F5344CB8AC3E}">
        <p14:creationId xmlns:p14="http://schemas.microsoft.com/office/powerpoint/2010/main" val="17996805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31">
            <a:extLst>
              <a:ext uri="{FF2B5EF4-FFF2-40B4-BE49-F238E27FC236}">
                <a16:creationId xmlns:a16="http://schemas.microsoft.com/office/drawing/2014/main" id="{2D88D4E7-C2A6-4875-86B0-7CD015F448EC}"/>
              </a:ext>
            </a:extLst>
          </p:cNvPr>
          <p:cNvPicPr>
            <a:picLocks noChangeAspect="1"/>
          </p:cNvPicPr>
          <p:nvPr/>
        </p:nvPicPr>
        <p:blipFill>
          <a:blip r:embed="rId2"/>
          <a:srcRect/>
          <a:stretch/>
        </p:blipFill>
        <p:spPr>
          <a:xfrm>
            <a:off x="4" y="2044647"/>
            <a:ext cx="15223408" cy="3188593"/>
          </a:xfrm>
          <a:prstGeom prst="rect">
            <a:avLst/>
          </a:prstGeom>
        </p:spPr>
      </p:pic>
      <p:sp>
        <p:nvSpPr>
          <p:cNvPr id="2" name="Slide Number Placeholder 1">
            <a:extLst>
              <a:ext uri="{FF2B5EF4-FFF2-40B4-BE49-F238E27FC236}">
                <a16:creationId xmlns:a16="http://schemas.microsoft.com/office/drawing/2014/main" id="{0FA45AE9-B737-4453-B7A7-CE0330AA64C0}"/>
              </a:ext>
            </a:extLst>
          </p:cNvPr>
          <p:cNvSpPr>
            <a:spLocks noGrp="1"/>
          </p:cNvSpPr>
          <p:nvPr>
            <p:ph type="sldNum" sz="quarter" idx="12"/>
          </p:nvPr>
        </p:nvSpPr>
        <p:spPr/>
        <p:txBody>
          <a:bodyPr/>
          <a:lstStyle/>
          <a:p>
            <a:fld id="{67E52358-FED6-D246-9C6E-AEC4ABAAD0D9}" type="slidenum">
              <a:rPr lang="en-US" smtClean="0"/>
              <a:t>12</a:t>
            </a:fld>
            <a:endParaRPr lang="en-US"/>
          </a:p>
        </p:txBody>
      </p:sp>
      <p:sp>
        <p:nvSpPr>
          <p:cNvPr id="3" name="Title 2">
            <a:extLst>
              <a:ext uri="{FF2B5EF4-FFF2-40B4-BE49-F238E27FC236}">
                <a16:creationId xmlns:a16="http://schemas.microsoft.com/office/drawing/2014/main" id="{4109058A-D1F5-458A-9775-1D74E72B38E9}"/>
              </a:ext>
            </a:extLst>
          </p:cNvPr>
          <p:cNvSpPr>
            <a:spLocks noGrp="1"/>
          </p:cNvSpPr>
          <p:nvPr>
            <p:ph type="title"/>
          </p:nvPr>
        </p:nvSpPr>
        <p:spPr/>
        <p:txBody>
          <a:bodyPr/>
          <a:lstStyle/>
          <a:p>
            <a:r>
              <a:rPr lang="en-CA" dirty="0"/>
              <a:t>What’s new</a:t>
            </a:r>
          </a:p>
        </p:txBody>
      </p:sp>
      <p:sp>
        <p:nvSpPr>
          <p:cNvPr id="4" name="Content Placeholder 3">
            <a:extLst>
              <a:ext uri="{FF2B5EF4-FFF2-40B4-BE49-F238E27FC236}">
                <a16:creationId xmlns:a16="http://schemas.microsoft.com/office/drawing/2014/main" id="{5E736FAA-B20A-4A5C-8CFD-CD78869A8BF3}"/>
              </a:ext>
            </a:extLst>
          </p:cNvPr>
          <p:cNvSpPr>
            <a:spLocks noGrp="1"/>
          </p:cNvSpPr>
          <p:nvPr>
            <p:ph idx="1"/>
          </p:nvPr>
        </p:nvSpPr>
        <p:spPr>
          <a:xfrm>
            <a:off x="430426" y="1488987"/>
            <a:ext cx="6558203" cy="4458318"/>
          </a:xfrm>
        </p:spPr>
        <p:txBody>
          <a:bodyPr>
            <a:normAutofit/>
          </a:bodyPr>
          <a:lstStyle/>
          <a:p>
            <a:pPr marL="0" indent="0">
              <a:buNone/>
            </a:pPr>
            <a:r>
              <a:rPr lang="en-US" sz="2400" b="1" dirty="0">
                <a:latin typeface="Open Sans" panose="020B0606030504020204" pitchFamily="34" charset="0"/>
                <a:ea typeface="Open Sans" panose="020B0606030504020204" pitchFamily="34" charset="0"/>
                <a:cs typeface="Open Sans" panose="020B0606030504020204" pitchFamily="34" charset="0"/>
              </a:rPr>
              <a:t>On-Set Displays</a:t>
            </a:r>
          </a:p>
        </p:txBody>
      </p:sp>
      <p:sp>
        <p:nvSpPr>
          <p:cNvPr id="5" name="Picture Placeholder 4">
            <a:extLst>
              <a:ext uri="{FF2B5EF4-FFF2-40B4-BE49-F238E27FC236}">
                <a16:creationId xmlns:a16="http://schemas.microsoft.com/office/drawing/2014/main" id="{01FBB041-D59A-429E-9B56-11C151AA127E}"/>
              </a:ext>
            </a:extLst>
          </p:cNvPr>
          <p:cNvSpPr>
            <a:spLocks noGrp="1"/>
          </p:cNvSpPr>
          <p:nvPr>
            <p:ph type="pic" sz="quarter" idx="14"/>
          </p:nvPr>
        </p:nvSpPr>
        <p:spPr/>
      </p:sp>
      <p:pic>
        <p:nvPicPr>
          <p:cNvPr id="8" name="Picture 7">
            <a:extLst>
              <a:ext uri="{FF2B5EF4-FFF2-40B4-BE49-F238E27FC236}">
                <a16:creationId xmlns:a16="http://schemas.microsoft.com/office/drawing/2014/main" id="{7A0116D2-3BEF-4A57-AF7B-012572E1BD1F}"/>
              </a:ext>
            </a:extLst>
          </p:cNvPr>
          <p:cNvPicPr>
            <a:picLocks noChangeAspect="1"/>
          </p:cNvPicPr>
          <p:nvPr/>
        </p:nvPicPr>
        <p:blipFill>
          <a:blip r:embed="rId3"/>
          <a:stretch>
            <a:fillRect/>
          </a:stretch>
        </p:blipFill>
        <p:spPr>
          <a:xfrm>
            <a:off x="1669636" y="6254578"/>
            <a:ext cx="3021013" cy="399213"/>
          </a:xfrm>
          <a:prstGeom prst="rect">
            <a:avLst/>
          </a:prstGeom>
        </p:spPr>
      </p:pic>
      <p:pic>
        <p:nvPicPr>
          <p:cNvPr id="10" name="Picture 9">
            <a:extLst>
              <a:ext uri="{FF2B5EF4-FFF2-40B4-BE49-F238E27FC236}">
                <a16:creationId xmlns:a16="http://schemas.microsoft.com/office/drawing/2014/main" id="{18273256-623D-40F7-AF20-7E58B7827ECC}"/>
              </a:ext>
            </a:extLst>
          </p:cNvPr>
          <p:cNvPicPr>
            <a:picLocks noChangeAspect="1"/>
          </p:cNvPicPr>
          <p:nvPr/>
        </p:nvPicPr>
        <p:blipFill>
          <a:blip r:embed="rId4"/>
          <a:stretch>
            <a:fillRect/>
          </a:stretch>
        </p:blipFill>
        <p:spPr>
          <a:xfrm>
            <a:off x="8706900" y="480788"/>
            <a:ext cx="3036327" cy="429907"/>
          </a:xfrm>
          <a:prstGeom prst="rect">
            <a:avLst/>
          </a:prstGeom>
        </p:spPr>
      </p:pic>
      <p:sp>
        <p:nvSpPr>
          <p:cNvPr id="12" name="Content Placeholder 3">
            <a:extLst>
              <a:ext uri="{FF2B5EF4-FFF2-40B4-BE49-F238E27FC236}">
                <a16:creationId xmlns:a16="http://schemas.microsoft.com/office/drawing/2014/main" id="{9CAA1047-31CC-4CFA-AEAA-E35E0C71B4C3}"/>
              </a:ext>
            </a:extLst>
          </p:cNvPr>
          <p:cNvSpPr txBox="1">
            <a:spLocks/>
          </p:cNvSpPr>
          <p:nvPr/>
        </p:nvSpPr>
        <p:spPr>
          <a:xfrm>
            <a:off x="3124157" y="538876"/>
            <a:ext cx="3696521" cy="4275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itchFamily="2" charset="2"/>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700" dirty="0">
                <a:solidFill>
                  <a:schemeClr val="tx2"/>
                </a:solidFill>
              </a:rPr>
              <a:t>| OverDrive 19.3 + Caprica 6.3</a:t>
            </a:r>
            <a:endParaRPr lang="en-CA" sz="1700" dirty="0">
              <a:solidFill>
                <a:schemeClr val="tx2"/>
              </a:solidFill>
            </a:endParaRPr>
          </a:p>
        </p:txBody>
      </p:sp>
    </p:spTree>
    <p:extLst>
      <p:ext uri="{BB962C8B-B14F-4D97-AF65-F5344CB8AC3E}">
        <p14:creationId xmlns:p14="http://schemas.microsoft.com/office/powerpoint/2010/main" val="17492705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A45AE9-B737-4453-B7A7-CE0330AA64C0}"/>
              </a:ext>
            </a:extLst>
          </p:cNvPr>
          <p:cNvSpPr>
            <a:spLocks noGrp="1"/>
          </p:cNvSpPr>
          <p:nvPr>
            <p:ph type="sldNum" sz="quarter" idx="12"/>
          </p:nvPr>
        </p:nvSpPr>
        <p:spPr/>
        <p:txBody>
          <a:bodyPr/>
          <a:lstStyle/>
          <a:p>
            <a:fld id="{67E52358-FED6-D246-9C6E-AEC4ABAAD0D9}" type="slidenum">
              <a:rPr lang="en-US" smtClean="0"/>
              <a:t>13</a:t>
            </a:fld>
            <a:endParaRPr lang="en-US"/>
          </a:p>
        </p:txBody>
      </p:sp>
      <p:sp>
        <p:nvSpPr>
          <p:cNvPr id="3" name="Title 2">
            <a:extLst>
              <a:ext uri="{FF2B5EF4-FFF2-40B4-BE49-F238E27FC236}">
                <a16:creationId xmlns:a16="http://schemas.microsoft.com/office/drawing/2014/main" id="{4109058A-D1F5-458A-9775-1D74E72B38E9}"/>
              </a:ext>
            </a:extLst>
          </p:cNvPr>
          <p:cNvSpPr>
            <a:spLocks noGrp="1"/>
          </p:cNvSpPr>
          <p:nvPr>
            <p:ph type="title"/>
          </p:nvPr>
        </p:nvSpPr>
        <p:spPr/>
        <p:txBody>
          <a:bodyPr/>
          <a:lstStyle/>
          <a:p>
            <a:r>
              <a:rPr lang="en-CA" dirty="0"/>
              <a:t>What’s new</a:t>
            </a:r>
          </a:p>
        </p:txBody>
      </p:sp>
      <p:sp>
        <p:nvSpPr>
          <p:cNvPr id="4" name="Content Placeholder 3">
            <a:extLst>
              <a:ext uri="{FF2B5EF4-FFF2-40B4-BE49-F238E27FC236}">
                <a16:creationId xmlns:a16="http://schemas.microsoft.com/office/drawing/2014/main" id="{5E736FAA-B20A-4A5C-8CFD-CD78869A8BF3}"/>
              </a:ext>
            </a:extLst>
          </p:cNvPr>
          <p:cNvSpPr>
            <a:spLocks noGrp="1"/>
          </p:cNvSpPr>
          <p:nvPr>
            <p:ph idx="1"/>
          </p:nvPr>
        </p:nvSpPr>
        <p:spPr>
          <a:xfrm>
            <a:off x="430426" y="1488987"/>
            <a:ext cx="6558203" cy="4458318"/>
          </a:xfrm>
        </p:spPr>
        <p:txBody>
          <a:bodyPr>
            <a:normAutofit/>
          </a:bodyPr>
          <a:lstStyle/>
          <a:p>
            <a:pPr marL="0" indent="0">
              <a:buNone/>
            </a:pPr>
            <a:r>
              <a:rPr lang="en-US" sz="2400" b="1" dirty="0">
                <a:latin typeface="Open Sans" panose="020B0606030504020204" pitchFamily="34" charset="0"/>
                <a:ea typeface="Open Sans" panose="020B0606030504020204" pitchFamily="34" charset="0"/>
                <a:cs typeface="Open Sans" panose="020B0606030504020204" pitchFamily="34" charset="0"/>
              </a:rPr>
              <a:t>XPression Integration - FloorDirector </a:t>
            </a:r>
          </a:p>
        </p:txBody>
      </p:sp>
      <p:sp>
        <p:nvSpPr>
          <p:cNvPr id="5" name="Picture Placeholder 4">
            <a:extLst>
              <a:ext uri="{FF2B5EF4-FFF2-40B4-BE49-F238E27FC236}">
                <a16:creationId xmlns:a16="http://schemas.microsoft.com/office/drawing/2014/main" id="{01FBB041-D59A-429E-9B56-11C151AA127E}"/>
              </a:ext>
            </a:extLst>
          </p:cNvPr>
          <p:cNvSpPr>
            <a:spLocks noGrp="1"/>
          </p:cNvSpPr>
          <p:nvPr>
            <p:ph type="pic" sz="quarter" idx="14"/>
          </p:nvPr>
        </p:nvSpPr>
        <p:spPr/>
      </p:sp>
      <p:pic>
        <p:nvPicPr>
          <p:cNvPr id="8" name="Picture 7">
            <a:extLst>
              <a:ext uri="{FF2B5EF4-FFF2-40B4-BE49-F238E27FC236}">
                <a16:creationId xmlns:a16="http://schemas.microsoft.com/office/drawing/2014/main" id="{7A0116D2-3BEF-4A57-AF7B-012572E1BD1F}"/>
              </a:ext>
            </a:extLst>
          </p:cNvPr>
          <p:cNvPicPr>
            <a:picLocks noChangeAspect="1"/>
          </p:cNvPicPr>
          <p:nvPr/>
        </p:nvPicPr>
        <p:blipFill>
          <a:blip r:embed="rId2"/>
          <a:stretch>
            <a:fillRect/>
          </a:stretch>
        </p:blipFill>
        <p:spPr>
          <a:xfrm>
            <a:off x="1669636" y="6254578"/>
            <a:ext cx="3021013" cy="399213"/>
          </a:xfrm>
          <a:prstGeom prst="rect">
            <a:avLst/>
          </a:prstGeom>
        </p:spPr>
      </p:pic>
      <p:pic>
        <p:nvPicPr>
          <p:cNvPr id="10" name="Picture 9">
            <a:extLst>
              <a:ext uri="{FF2B5EF4-FFF2-40B4-BE49-F238E27FC236}">
                <a16:creationId xmlns:a16="http://schemas.microsoft.com/office/drawing/2014/main" id="{18273256-623D-40F7-AF20-7E58B7827ECC}"/>
              </a:ext>
            </a:extLst>
          </p:cNvPr>
          <p:cNvPicPr>
            <a:picLocks noChangeAspect="1"/>
          </p:cNvPicPr>
          <p:nvPr/>
        </p:nvPicPr>
        <p:blipFill>
          <a:blip r:embed="rId3"/>
          <a:stretch>
            <a:fillRect/>
          </a:stretch>
        </p:blipFill>
        <p:spPr>
          <a:xfrm>
            <a:off x="8706900" y="480788"/>
            <a:ext cx="3036327" cy="429907"/>
          </a:xfrm>
          <a:prstGeom prst="rect">
            <a:avLst/>
          </a:prstGeom>
        </p:spPr>
      </p:pic>
      <p:pic>
        <p:nvPicPr>
          <p:cNvPr id="7" name="Picture 6">
            <a:extLst>
              <a:ext uri="{FF2B5EF4-FFF2-40B4-BE49-F238E27FC236}">
                <a16:creationId xmlns:a16="http://schemas.microsoft.com/office/drawing/2014/main" id="{DABEEF62-4B22-4AB8-A42B-528E5FD88B98}"/>
              </a:ext>
            </a:extLst>
          </p:cNvPr>
          <p:cNvPicPr>
            <a:picLocks noChangeAspect="1"/>
          </p:cNvPicPr>
          <p:nvPr/>
        </p:nvPicPr>
        <p:blipFill>
          <a:blip r:embed="rId4"/>
          <a:stretch>
            <a:fillRect/>
          </a:stretch>
        </p:blipFill>
        <p:spPr>
          <a:xfrm>
            <a:off x="539023" y="2372531"/>
            <a:ext cx="6578486" cy="2871273"/>
          </a:xfrm>
          <a:prstGeom prst="rect">
            <a:avLst/>
          </a:prstGeom>
          <a:effectLst>
            <a:outerShdw blurRad="342900" dist="38100" dir="5400000" algn="ctr" rotWithShape="0">
              <a:srgbClr val="FFC000">
                <a:alpha val="25000"/>
              </a:srgbClr>
            </a:outerShdw>
          </a:effectLst>
        </p:spPr>
      </p:pic>
      <p:pic>
        <p:nvPicPr>
          <p:cNvPr id="11" name="Picture 10">
            <a:extLst>
              <a:ext uri="{FF2B5EF4-FFF2-40B4-BE49-F238E27FC236}">
                <a16:creationId xmlns:a16="http://schemas.microsoft.com/office/drawing/2014/main" id="{F74A4901-3600-4DB3-A3ED-98EA91775513}"/>
              </a:ext>
            </a:extLst>
          </p:cNvPr>
          <p:cNvPicPr>
            <a:picLocks noChangeAspect="1"/>
          </p:cNvPicPr>
          <p:nvPr/>
        </p:nvPicPr>
        <p:blipFill>
          <a:blip r:embed="rId5"/>
          <a:stretch>
            <a:fillRect/>
          </a:stretch>
        </p:blipFill>
        <p:spPr>
          <a:xfrm>
            <a:off x="6310515" y="1866522"/>
            <a:ext cx="5033392" cy="3883289"/>
          </a:xfrm>
          <a:prstGeom prst="rect">
            <a:avLst/>
          </a:prstGeom>
          <a:effectLst>
            <a:outerShdw blurRad="342900" dist="38100" dir="5400000" algn="ctr" rotWithShape="0">
              <a:srgbClr val="FFC000">
                <a:alpha val="25000"/>
              </a:srgbClr>
            </a:outerShdw>
          </a:effectLst>
        </p:spPr>
      </p:pic>
      <p:sp>
        <p:nvSpPr>
          <p:cNvPr id="13" name="Content Placeholder 3">
            <a:extLst>
              <a:ext uri="{FF2B5EF4-FFF2-40B4-BE49-F238E27FC236}">
                <a16:creationId xmlns:a16="http://schemas.microsoft.com/office/drawing/2014/main" id="{5B495527-F0DA-4AAE-BCC1-6D39297BFEB4}"/>
              </a:ext>
            </a:extLst>
          </p:cNvPr>
          <p:cNvSpPr txBox="1">
            <a:spLocks/>
          </p:cNvSpPr>
          <p:nvPr/>
        </p:nvSpPr>
        <p:spPr>
          <a:xfrm>
            <a:off x="3124157" y="538876"/>
            <a:ext cx="3696521" cy="4275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itchFamily="2" charset="2"/>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700" dirty="0">
                <a:solidFill>
                  <a:schemeClr val="tx2"/>
                </a:solidFill>
              </a:rPr>
              <a:t>| OverDrive 19.3 + Caprica 6.3</a:t>
            </a:r>
            <a:endParaRPr lang="en-CA" sz="1700" dirty="0">
              <a:solidFill>
                <a:schemeClr val="tx2"/>
              </a:solidFill>
            </a:endParaRPr>
          </a:p>
        </p:txBody>
      </p:sp>
    </p:spTree>
    <p:extLst>
      <p:ext uri="{BB962C8B-B14F-4D97-AF65-F5344CB8AC3E}">
        <p14:creationId xmlns:p14="http://schemas.microsoft.com/office/powerpoint/2010/main" val="33370254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A45AE9-B737-4453-B7A7-CE0330AA64C0}"/>
              </a:ext>
            </a:extLst>
          </p:cNvPr>
          <p:cNvSpPr>
            <a:spLocks noGrp="1"/>
          </p:cNvSpPr>
          <p:nvPr>
            <p:ph type="sldNum" sz="quarter" idx="12"/>
          </p:nvPr>
        </p:nvSpPr>
        <p:spPr/>
        <p:txBody>
          <a:bodyPr/>
          <a:lstStyle/>
          <a:p>
            <a:fld id="{67E52358-FED6-D246-9C6E-AEC4ABAAD0D9}" type="slidenum">
              <a:rPr lang="en-US" smtClean="0"/>
              <a:t>14</a:t>
            </a:fld>
            <a:endParaRPr lang="en-US"/>
          </a:p>
        </p:txBody>
      </p:sp>
      <p:sp>
        <p:nvSpPr>
          <p:cNvPr id="3" name="Title 2">
            <a:extLst>
              <a:ext uri="{FF2B5EF4-FFF2-40B4-BE49-F238E27FC236}">
                <a16:creationId xmlns:a16="http://schemas.microsoft.com/office/drawing/2014/main" id="{4109058A-D1F5-458A-9775-1D74E72B38E9}"/>
              </a:ext>
            </a:extLst>
          </p:cNvPr>
          <p:cNvSpPr>
            <a:spLocks noGrp="1"/>
          </p:cNvSpPr>
          <p:nvPr>
            <p:ph type="title"/>
          </p:nvPr>
        </p:nvSpPr>
        <p:spPr/>
        <p:txBody>
          <a:bodyPr/>
          <a:lstStyle/>
          <a:p>
            <a:r>
              <a:rPr lang="en-CA" dirty="0"/>
              <a:t>What’s new</a:t>
            </a:r>
          </a:p>
        </p:txBody>
      </p:sp>
      <p:sp>
        <p:nvSpPr>
          <p:cNvPr id="4" name="Content Placeholder 3">
            <a:extLst>
              <a:ext uri="{FF2B5EF4-FFF2-40B4-BE49-F238E27FC236}">
                <a16:creationId xmlns:a16="http://schemas.microsoft.com/office/drawing/2014/main" id="{5E736FAA-B20A-4A5C-8CFD-CD78869A8BF3}"/>
              </a:ext>
            </a:extLst>
          </p:cNvPr>
          <p:cNvSpPr>
            <a:spLocks noGrp="1"/>
          </p:cNvSpPr>
          <p:nvPr>
            <p:ph idx="1"/>
          </p:nvPr>
        </p:nvSpPr>
        <p:spPr>
          <a:xfrm>
            <a:off x="430426" y="1488987"/>
            <a:ext cx="6558203" cy="4458318"/>
          </a:xfrm>
        </p:spPr>
        <p:txBody>
          <a:bodyPr>
            <a:normAutofit/>
          </a:bodyPr>
          <a:lstStyle/>
          <a:p>
            <a:pPr marL="0" indent="0">
              <a:buNone/>
            </a:pPr>
            <a:r>
              <a:rPr lang="en-US" sz="2400" b="1" dirty="0">
                <a:latin typeface="Open Sans" panose="020B0606030504020204" pitchFamily="34" charset="0"/>
                <a:ea typeface="Open Sans" panose="020B0606030504020204" pitchFamily="34" charset="0"/>
                <a:cs typeface="Open Sans" panose="020B0606030504020204" pitchFamily="34" charset="0"/>
              </a:rPr>
              <a:t>XPression Integration - FloorDirector </a:t>
            </a:r>
          </a:p>
        </p:txBody>
      </p:sp>
      <p:sp>
        <p:nvSpPr>
          <p:cNvPr id="5" name="Picture Placeholder 4">
            <a:extLst>
              <a:ext uri="{FF2B5EF4-FFF2-40B4-BE49-F238E27FC236}">
                <a16:creationId xmlns:a16="http://schemas.microsoft.com/office/drawing/2014/main" id="{01FBB041-D59A-429E-9B56-11C151AA127E}"/>
              </a:ext>
            </a:extLst>
          </p:cNvPr>
          <p:cNvSpPr>
            <a:spLocks noGrp="1"/>
          </p:cNvSpPr>
          <p:nvPr>
            <p:ph type="pic" sz="quarter" idx="14"/>
          </p:nvPr>
        </p:nvSpPr>
        <p:spPr/>
      </p:sp>
      <p:pic>
        <p:nvPicPr>
          <p:cNvPr id="8" name="Picture 7">
            <a:extLst>
              <a:ext uri="{FF2B5EF4-FFF2-40B4-BE49-F238E27FC236}">
                <a16:creationId xmlns:a16="http://schemas.microsoft.com/office/drawing/2014/main" id="{7A0116D2-3BEF-4A57-AF7B-012572E1BD1F}"/>
              </a:ext>
            </a:extLst>
          </p:cNvPr>
          <p:cNvPicPr>
            <a:picLocks noChangeAspect="1"/>
          </p:cNvPicPr>
          <p:nvPr/>
        </p:nvPicPr>
        <p:blipFill>
          <a:blip r:embed="rId2"/>
          <a:stretch>
            <a:fillRect/>
          </a:stretch>
        </p:blipFill>
        <p:spPr>
          <a:xfrm>
            <a:off x="1669636" y="6254578"/>
            <a:ext cx="3021013" cy="399213"/>
          </a:xfrm>
          <a:prstGeom prst="rect">
            <a:avLst/>
          </a:prstGeom>
        </p:spPr>
      </p:pic>
      <p:pic>
        <p:nvPicPr>
          <p:cNvPr id="10" name="Picture 9">
            <a:extLst>
              <a:ext uri="{FF2B5EF4-FFF2-40B4-BE49-F238E27FC236}">
                <a16:creationId xmlns:a16="http://schemas.microsoft.com/office/drawing/2014/main" id="{18273256-623D-40F7-AF20-7E58B7827ECC}"/>
              </a:ext>
            </a:extLst>
          </p:cNvPr>
          <p:cNvPicPr>
            <a:picLocks noChangeAspect="1"/>
          </p:cNvPicPr>
          <p:nvPr/>
        </p:nvPicPr>
        <p:blipFill>
          <a:blip r:embed="rId3"/>
          <a:stretch>
            <a:fillRect/>
          </a:stretch>
        </p:blipFill>
        <p:spPr>
          <a:xfrm>
            <a:off x="8706900" y="480788"/>
            <a:ext cx="3036327" cy="429907"/>
          </a:xfrm>
          <a:prstGeom prst="rect">
            <a:avLst/>
          </a:prstGeom>
        </p:spPr>
      </p:pic>
      <p:pic>
        <p:nvPicPr>
          <p:cNvPr id="6" name="Picture 5">
            <a:extLst>
              <a:ext uri="{FF2B5EF4-FFF2-40B4-BE49-F238E27FC236}">
                <a16:creationId xmlns:a16="http://schemas.microsoft.com/office/drawing/2014/main" id="{552B47DD-A9E1-43FF-9B9A-76088DCF4838}"/>
              </a:ext>
            </a:extLst>
          </p:cNvPr>
          <p:cNvPicPr>
            <a:picLocks noChangeAspect="1"/>
          </p:cNvPicPr>
          <p:nvPr/>
        </p:nvPicPr>
        <p:blipFill>
          <a:blip r:embed="rId4"/>
          <a:stretch>
            <a:fillRect/>
          </a:stretch>
        </p:blipFill>
        <p:spPr>
          <a:xfrm>
            <a:off x="2552397" y="1988041"/>
            <a:ext cx="7087206" cy="4026947"/>
          </a:xfrm>
          <a:prstGeom prst="rect">
            <a:avLst/>
          </a:prstGeom>
        </p:spPr>
      </p:pic>
      <p:sp>
        <p:nvSpPr>
          <p:cNvPr id="13" name="Content Placeholder 3">
            <a:extLst>
              <a:ext uri="{FF2B5EF4-FFF2-40B4-BE49-F238E27FC236}">
                <a16:creationId xmlns:a16="http://schemas.microsoft.com/office/drawing/2014/main" id="{6FBB0771-03A4-445C-A762-62076800362C}"/>
              </a:ext>
            </a:extLst>
          </p:cNvPr>
          <p:cNvSpPr txBox="1">
            <a:spLocks/>
          </p:cNvSpPr>
          <p:nvPr/>
        </p:nvSpPr>
        <p:spPr>
          <a:xfrm>
            <a:off x="3124157" y="538876"/>
            <a:ext cx="3696521" cy="4275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itchFamily="2" charset="2"/>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700" dirty="0">
                <a:solidFill>
                  <a:schemeClr val="tx2"/>
                </a:solidFill>
              </a:rPr>
              <a:t>| OverDrive 19.3 + Caprica 6.3</a:t>
            </a:r>
            <a:endParaRPr lang="en-CA" sz="1700" dirty="0">
              <a:solidFill>
                <a:schemeClr val="tx2"/>
              </a:solidFill>
            </a:endParaRPr>
          </a:p>
        </p:txBody>
      </p:sp>
    </p:spTree>
    <p:extLst>
      <p:ext uri="{BB962C8B-B14F-4D97-AF65-F5344CB8AC3E}">
        <p14:creationId xmlns:p14="http://schemas.microsoft.com/office/powerpoint/2010/main" val="3783391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05B044B-7EAD-4936-B740-92CBA688ECA6}"/>
              </a:ext>
            </a:extLst>
          </p:cNvPr>
          <p:cNvPicPr>
            <a:picLocks noChangeAspect="1"/>
          </p:cNvPicPr>
          <p:nvPr/>
        </p:nvPicPr>
        <p:blipFill>
          <a:blip r:embed="rId2"/>
          <a:stretch>
            <a:fillRect/>
          </a:stretch>
        </p:blipFill>
        <p:spPr>
          <a:xfrm>
            <a:off x="2543223" y="1981707"/>
            <a:ext cx="7087206" cy="4031710"/>
          </a:xfrm>
          <a:prstGeom prst="rect">
            <a:avLst/>
          </a:prstGeom>
        </p:spPr>
      </p:pic>
      <p:sp>
        <p:nvSpPr>
          <p:cNvPr id="2" name="Slide Number Placeholder 1">
            <a:extLst>
              <a:ext uri="{FF2B5EF4-FFF2-40B4-BE49-F238E27FC236}">
                <a16:creationId xmlns:a16="http://schemas.microsoft.com/office/drawing/2014/main" id="{0FA45AE9-B737-4453-B7A7-CE0330AA64C0}"/>
              </a:ext>
            </a:extLst>
          </p:cNvPr>
          <p:cNvSpPr>
            <a:spLocks noGrp="1"/>
          </p:cNvSpPr>
          <p:nvPr>
            <p:ph type="sldNum" sz="quarter" idx="12"/>
          </p:nvPr>
        </p:nvSpPr>
        <p:spPr/>
        <p:txBody>
          <a:bodyPr/>
          <a:lstStyle/>
          <a:p>
            <a:fld id="{67E52358-FED6-D246-9C6E-AEC4ABAAD0D9}" type="slidenum">
              <a:rPr lang="en-US" smtClean="0"/>
              <a:t>15</a:t>
            </a:fld>
            <a:endParaRPr lang="en-US"/>
          </a:p>
        </p:txBody>
      </p:sp>
      <p:sp>
        <p:nvSpPr>
          <p:cNvPr id="3" name="Title 2">
            <a:extLst>
              <a:ext uri="{FF2B5EF4-FFF2-40B4-BE49-F238E27FC236}">
                <a16:creationId xmlns:a16="http://schemas.microsoft.com/office/drawing/2014/main" id="{4109058A-D1F5-458A-9775-1D74E72B38E9}"/>
              </a:ext>
            </a:extLst>
          </p:cNvPr>
          <p:cNvSpPr>
            <a:spLocks noGrp="1"/>
          </p:cNvSpPr>
          <p:nvPr>
            <p:ph type="title"/>
          </p:nvPr>
        </p:nvSpPr>
        <p:spPr/>
        <p:txBody>
          <a:bodyPr/>
          <a:lstStyle/>
          <a:p>
            <a:r>
              <a:rPr lang="en-CA" dirty="0"/>
              <a:t>What’s new</a:t>
            </a:r>
          </a:p>
        </p:txBody>
      </p:sp>
      <p:sp>
        <p:nvSpPr>
          <p:cNvPr id="4" name="Content Placeholder 3">
            <a:extLst>
              <a:ext uri="{FF2B5EF4-FFF2-40B4-BE49-F238E27FC236}">
                <a16:creationId xmlns:a16="http://schemas.microsoft.com/office/drawing/2014/main" id="{5E736FAA-B20A-4A5C-8CFD-CD78869A8BF3}"/>
              </a:ext>
            </a:extLst>
          </p:cNvPr>
          <p:cNvSpPr>
            <a:spLocks noGrp="1"/>
          </p:cNvSpPr>
          <p:nvPr>
            <p:ph idx="1"/>
          </p:nvPr>
        </p:nvSpPr>
        <p:spPr>
          <a:xfrm>
            <a:off x="430426" y="1488987"/>
            <a:ext cx="6558203" cy="4458318"/>
          </a:xfrm>
        </p:spPr>
        <p:txBody>
          <a:bodyPr>
            <a:normAutofit/>
          </a:bodyPr>
          <a:lstStyle/>
          <a:p>
            <a:pPr marL="0" indent="0">
              <a:buNone/>
            </a:pPr>
            <a:r>
              <a:rPr lang="en-US" sz="2400" b="1" dirty="0">
                <a:latin typeface="Open Sans" panose="020B0606030504020204" pitchFamily="34" charset="0"/>
                <a:ea typeface="Open Sans" panose="020B0606030504020204" pitchFamily="34" charset="0"/>
                <a:cs typeface="Open Sans" panose="020B0606030504020204" pitchFamily="34" charset="0"/>
              </a:rPr>
              <a:t>XPression Integration - FloorDirector </a:t>
            </a:r>
          </a:p>
        </p:txBody>
      </p:sp>
      <p:sp>
        <p:nvSpPr>
          <p:cNvPr id="5" name="Picture Placeholder 4">
            <a:extLst>
              <a:ext uri="{FF2B5EF4-FFF2-40B4-BE49-F238E27FC236}">
                <a16:creationId xmlns:a16="http://schemas.microsoft.com/office/drawing/2014/main" id="{01FBB041-D59A-429E-9B56-11C151AA127E}"/>
              </a:ext>
            </a:extLst>
          </p:cNvPr>
          <p:cNvSpPr>
            <a:spLocks noGrp="1"/>
          </p:cNvSpPr>
          <p:nvPr>
            <p:ph type="pic" sz="quarter" idx="14"/>
          </p:nvPr>
        </p:nvSpPr>
        <p:spPr/>
      </p:sp>
      <p:pic>
        <p:nvPicPr>
          <p:cNvPr id="8" name="Picture 7">
            <a:extLst>
              <a:ext uri="{FF2B5EF4-FFF2-40B4-BE49-F238E27FC236}">
                <a16:creationId xmlns:a16="http://schemas.microsoft.com/office/drawing/2014/main" id="{7A0116D2-3BEF-4A57-AF7B-012572E1BD1F}"/>
              </a:ext>
            </a:extLst>
          </p:cNvPr>
          <p:cNvPicPr>
            <a:picLocks noChangeAspect="1"/>
          </p:cNvPicPr>
          <p:nvPr/>
        </p:nvPicPr>
        <p:blipFill>
          <a:blip r:embed="rId3"/>
          <a:stretch>
            <a:fillRect/>
          </a:stretch>
        </p:blipFill>
        <p:spPr>
          <a:xfrm>
            <a:off x="1669636" y="6254578"/>
            <a:ext cx="3021013" cy="399213"/>
          </a:xfrm>
          <a:prstGeom prst="rect">
            <a:avLst/>
          </a:prstGeom>
        </p:spPr>
      </p:pic>
      <p:pic>
        <p:nvPicPr>
          <p:cNvPr id="10" name="Picture 9">
            <a:extLst>
              <a:ext uri="{FF2B5EF4-FFF2-40B4-BE49-F238E27FC236}">
                <a16:creationId xmlns:a16="http://schemas.microsoft.com/office/drawing/2014/main" id="{18273256-623D-40F7-AF20-7E58B7827ECC}"/>
              </a:ext>
            </a:extLst>
          </p:cNvPr>
          <p:cNvPicPr>
            <a:picLocks noChangeAspect="1"/>
          </p:cNvPicPr>
          <p:nvPr/>
        </p:nvPicPr>
        <p:blipFill>
          <a:blip r:embed="rId4"/>
          <a:stretch>
            <a:fillRect/>
          </a:stretch>
        </p:blipFill>
        <p:spPr>
          <a:xfrm>
            <a:off x="8706900" y="480788"/>
            <a:ext cx="3036327" cy="429907"/>
          </a:xfrm>
          <a:prstGeom prst="rect">
            <a:avLst/>
          </a:prstGeom>
        </p:spPr>
      </p:pic>
      <p:sp>
        <p:nvSpPr>
          <p:cNvPr id="13" name="Content Placeholder 3">
            <a:extLst>
              <a:ext uri="{FF2B5EF4-FFF2-40B4-BE49-F238E27FC236}">
                <a16:creationId xmlns:a16="http://schemas.microsoft.com/office/drawing/2014/main" id="{4128C89A-CFF6-4E4C-91F5-42C90062F16C}"/>
              </a:ext>
            </a:extLst>
          </p:cNvPr>
          <p:cNvSpPr txBox="1">
            <a:spLocks/>
          </p:cNvSpPr>
          <p:nvPr/>
        </p:nvSpPr>
        <p:spPr>
          <a:xfrm>
            <a:off x="3124157" y="538876"/>
            <a:ext cx="3696521" cy="4275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itchFamily="2" charset="2"/>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700" dirty="0">
                <a:solidFill>
                  <a:schemeClr val="tx2"/>
                </a:solidFill>
              </a:rPr>
              <a:t>| OverDrive 19.3 + Caprica 6.3</a:t>
            </a:r>
            <a:endParaRPr lang="en-CA" sz="1700" dirty="0">
              <a:solidFill>
                <a:schemeClr val="tx2"/>
              </a:solidFill>
            </a:endParaRPr>
          </a:p>
        </p:txBody>
      </p:sp>
    </p:spTree>
    <p:extLst>
      <p:ext uri="{BB962C8B-B14F-4D97-AF65-F5344CB8AC3E}">
        <p14:creationId xmlns:p14="http://schemas.microsoft.com/office/powerpoint/2010/main" val="17930660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A45AE9-B737-4453-B7A7-CE0330AA64C0}"/>
              </a:ext>
            </a:extLst>
          </p:cNvPr>
          <p:cNvSpPr>
            <a:spLocks noGrp="1"/>
          </p:cNvSpPr>
          <p:nvPr>
            <p:ph type="sldNum" sz="quarter" idx="12"/>
          </p:nvPr>
        </p:nvSpPr>
        <p:spPr/>
        <p:txBody>
          <a:bodyPr/>
          <a:lstStyle/>
          <a:p>
            <a:fld id="{67E52358-FED6-D246-9C6E-AEC4ABAAD0D9}" type="slidenum">
              <a:rPr lang="en-US" smtClean="0"/>
              <a:t>16</a:t>
            </a:fld>
            <a:endParaRPr lang="en-US"/>
          </a:p>
        </p:txBody>
      </p:sp>
      <p:sp>
        <p:nvSpPr>
          <p:cNvPr id="3" name="Title 2">
            <a:extLst>
              <a:ext uri="{FF2B5EF4-FFF2-40B4-BE49-F238E27FC236}">
                <a16:creationId xmlns:a16="http://schemas.microsoft.com/office/drawing/2014/main" id="{4109058A-D1F5-458A-9775-1D74E72B38E9}"/>
              </a:ext>
            </a:extLst>
          </p:cNvPr>
          <p:cNvSpPr>
            <a:spLocks noGrp="1"/>
          </p:cNvSpPr>
          <p:nvPr>
            <p:ph type="title"/>
          </p:nvPr>
        </p:nvSpPr>
        <p:spPr/>
        <p:txBody>
          <a:bodyPr/>
          <a:lstStyle/>
          <a:p>
            <a:r>
              <a:rPr lang="en-CA" dirty="0"/>
              <a:t>What’s new</a:t>
            </a:r>
          </a:p>
        </p:txBody>
      </p:sp>
      <p:sp>
        <p:nvSpPr>
          <p:cNvPr id="4" name="Content Placeholder 3">
            <a:extLst>
              <a:ext uri="{FF2B5EF4-FFF2-40B4-BE49-F238E27FC236}">
                <a16:creationId xmlns:a16="http://schemas.microsoft.com/office/drawing/2014/main" id="{5E736FAA-B20A-4A5C-8CFD-CD78869A8BF3}"/>
              </a:ext>
            </a:extLst>
          </p:cNvPr>
          <p:cNvSpPr>
            <a:spLocks noGrp="1"/>
          </p:cNvSpPr>
          <p:nvPr>
            <p:ph idx="1"/>
          </p:nvPr>
        </p:nvSpPr>
        <p:spPr>
          <a:xfrm>
            <a:off x="430426" y="1488987"/>
            <a:ext cx="6558203" cy="4458318"/>
          </a:xfrm>
        </p:spPr>
        <p:txBody>
          <a:bodyPr>
            <a:normAutofit/>
          </a:bodyPr>
          <a:lstStyle/>
          <a:p>
            <a:pPr marL="0" indent="0">
              <a:buNone/>
            </a:pPr>
            <a:r>
              <a:rPr lang="en-US" sz="2400" b="1" dirty="0">
                <a:latin typeface="Open Sans" panose="020B0606030504020204" pitchFamily="34" charset="0"/>
                <a:ea typeface="Open Sans" panose="020B0606030504020204" pitchFamily="34" charset="0"/>
                <a:cs typeface="Open Sans" panose="020B0606030504020204" pitchFamily="34" charset="0"/>
              </a:rPr>
              <a:t>XPression Integration - FloorDirector </a:t>
            </a:r>
          </a:p>
        </p:txBody>
      </p:sp>
      <p:sp>
        <p:nvSpPr>
          <p:cNvPr id="5" name="Picture Placeholder 4">
            <a:extLst>
              <a:ext uri="{FF2B5EF4-FFF2-40B4-BE49-F238E27FC236}">
                <a16:creationId xmlns:a16="http://schemas.microsoft.com/office/drawing/2014/main" id="{01FBB041-D59A-429E-9B56-11C151AA127E}"/>
              </a:ext>
            </a:extLst>
          </p:cNvPr>
          <p:cNvSpPr>
            <a:spLocks noGrp="1"/>
          </p:cNvSpPr>
          <p:nvPr>
            <p:ph type="pic" sz="quarter" idx="14"/>
          </p:nvPr>
        </p:nvSpPr>
        <p:spPr/>
      </p:sp>
      <p:pic>
        <p:nvPicPr>
          <p:cNvPr id="8" name="Picture 7">
            <a:extLst>
              <a:ext uri="{FF2B5EF4-FFF2-40B4-BE49-F238E27FC236}">
                <a16:creationId xmlns:a16="http://schemas.microsoft.com/office/drawing/2014/main" id="{7A0116D2-3BEF-4A57-AF7B-012572E1BD1F}"/>
              </a:ext>
            </a:extLst>
          </p:cNvPr>
          <p:cNvPicPr>
            <a:picLocks noChangeAspect="1"/>
          </p:cNvPicPr>
          <p:nvPr/>
        </p:nvPicPr>
        <p:blipFill>
          <a:blip r:embed="rId2"/>
          <a:stretch>
            <a:fillRect/>
          </a:stretch>
        </p:blipFill>
        <p:spPr>
          <a:xfrm>
            <a:off x="1669636" y="6254578"/>
            <a:ext cx="3021013" cy="399213"/>
          </a:xfrm>
          <a:prstGeom prst="rect">
            <a:avLst/>
          </a:prstGeom>
        </p:spPr>
      </p:pic>
      <p:pic>
        <p:nvPicPr>
          <p:cNvPr id="10" name="Picture 9">
            <a:extLst>
              <a:ext uri="{FF2B5EF4-FFF2-40B4-BE49-F238E27FC236}">
                <a16:creationId xmlns:a16="http://schemas.microsoft.com/office/drawing/2014/main" id="{18273256-623D-40F7-AF20-7E58B7827ECC}"/>
              </a:ext>
            </a:extLst>
          </p:cNvPr>
          <p:cNvPicPr>
            <a:picLocks noChangeAspect="1"/>
          </p:cNvPicPr>
          <p:nvPr/>
        </p:nvPicPr>
        <p:blipFill>
          <a:blip r:embed="rId3"/>
          <a:stretch>
            <a:fillRect/>
          </a:stretch>
        </p:blipFill>
        <p:spPr>
          <a:xfrm>
            <a:off x="8706900" y="480788"/>
            <a:ext cx="3036327" cy="429907"/>
          </a:xfrm>
          <a:prstGeom prst="rect">
            <a:avLst/>
          </a:prstGeom>
        </p:spPr>
      </p:pic>
      <p:pic>
        <p:nvPicPr>
          <p:cNvPr id="6" name="Picture 5">
            <a:extLst>
              <a:ext uri="{FF2B5EF4-FFF2-40B4-BE49-F238E27FC236}">
                <a16:creationId xmlns:a16="http://schemas.microsoft.com/office/drawing/2014/main" id="{552B47DD-A9E1-43FF-9B9A-76088DCF4838}"/>
              </a:ext>
            </a:extLst>
          </p:cNvPr>
          <p:cNvPicPr>
            <a:picLocks noChangeAspect="1"/>
          </p:cNvPicPr>
          <p:nvPr/>
        </p:nvPicPr>
        <p:blipFill>
          <a:blip r:embed="rId4"/>
          <a:stretch>
            <a:fillRect/>
          </a:stretch>
        </p:blipFill>
        <p:spPr>
          <a:xfrm>
            <a:off x="2552397" y="1988041"/>
            <a:ext cx="7087206" cy="4026947"/>
          </a:xfrm>
          <a:prstGeom prst="rect">
            <a:avLst/>
          </a:prstGeom>
        </p:spPr>
      </p:pic>
      <p:pic>
        <p:nvPicPr>
          <p:cNvPr id="11" name="Content Placeholder 31">
            <a:extLst>
              <a:ext uri="{FF2B5EF4-FFF2-40B4-BE49-F238E27FC236}">
                <a16:creationId xmlns:a16="http://schemas.microsoft.com/office/drawing/2014/main" id="{F4367F74-A95E-4D38-AE73-A4BD6E90D5F1}"/>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2552396" y="1988041"/>
            <a:ext cx="7087207" cy="4026947"/>
          </a:xfrm>
          <a:prstGeom prst="rect">
            <a:avLst/>
          </a:prstGeom>
        </p:spPr>
      </p:pic>
      <p:sp>
        <p:nvSpPr>
          <p:cNvPr id="12" name="Content Placeholder 3">
            <a:extLst>
              <a:ext uri="{FF2B5EF4-FFF2-40B4-BE49-F238E27FC236}">
                <a16:creationId xmlns:a16="http://schemas.microsoft.com/office/drawing/2014/main" id="{F568F65B-F0B5-4CD5-B3AB-6D6CFC9AFA4D}"/>
              </a:ext>
            </a:extLst>
          </p:cNvPr>
          <p:cNvSpPr txBox="1">
            <a:spLocks/>
          </p:cNvSpPr>
          <p:nvPr/>
        </p:nvSpPr>
        <p:spPr>
          <a:xfrm>
            <a:off x="3124157" y="538876"/>
            <a:ext cx="3696521" cy="4275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itchFamily="2" charset="2"/>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700" dirty="0">
                <a:solidFill>
                  <a:schemeClr val="tx2"/>
                </a:solidFill>
              </a:rPr>
              <a:t>| OverDrive 19.3 + Caprica 6.3</a:t>
            </a:r>
            <a:endParaRPr lang="en-CA" sz="1700" dirty="0">
              <a:solidFill>
                <a:schemeClr val="tx2"/>
              </a:solidFill>
            </a:endParaRPr>
          </a:p>
        </p:txBody>
      </p:sp>
    </p:spTree>
    <p:extLst>
      <p:ext uri="{BB962C8B-B14F-4D97-AF65-F5344CB8AC3E}">
        <p14:creationId xmlns:p14="http://schemas.microsoft.com/office/powerpoint/2010/main" val="4322055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A45AE9-B737-4453-B7A7-CE0330AA64C0}"/>
              </a:ext>
            </a:extLst>
          </p:cNvPr>
          <p:cNvSpPr>
            <a:spLocks noGrp="1"/>
          </p:cNvSpPr>
          <p:nvPr>
            <p:ph type="sldNum" sz="quarter" idx="12"/>
          </p:nvPr>
        </p:nvSpPr>
        <p:spPr/>
        <p:txBody>
          <a:bodyPr/>
          <a:lstStyle/>
          <a:p>
            <a:fld id="{67E52358-FED6-D246-9C6E-AEC4ABAAD0D9}" type="slidenum">
              <a:rPr lang="en-US" smtClean="0"/>
              <a:t>17</a:t>
            </a:fld>
            <a:endParaRPr lang="en-US"/>
          </a:p>
        </p:txBody>
      </p:sp>
      <p:sp>
        <p:nvSpPr>
          <p:cNvPr id="3" name="Title 2">
            <a:extLst>
              <a:ext uri="{FF2B5EF4-FFF2-40B4-BE49-F238E27FC236}">
                <a16:creationId xmlns:a16="http://schemas.microsoft.com/office/drawing/2014/main" id="{4109058A-D1F5-458A-9775-1D74E72B38E9}"/>
              </a:ext>
            </a:extLst>
          </p:cNvPr>
          <p:cNvSpPr>
            <a:spLocks noGrp="1"/>
          </p:cNvSpPr>
          <p:nvPr>
            <p:ph type="title"/>
          </p:nvPr>
        </p:nvSpPr>
        <p:spPr/>
        <p:txBody>
          <a:bodyPr/>
          <a:lstStyle/>
          <a:p>
            <a:r>
              <a:rPr lang="en-CA" dirty="0"/>
              <a:t>What’s new</a:t>
            </a:r>
          </a:p>
        </p:txBody>
      </p:sp>
      <p:sp>
        <p:nvSpPr>
          <p:cNvPr id="4" name="Content Placeholder 3">
            <a:extLst>
              <a:ext uri="{FF2B5EF4-FFF2-40B4-BE49-F238E27FC236}">
                <a16:creationId xmlns:a16="http://schemas.microsoft.com/office/drawing/2014/main" id="{5E736FAA-B20A-4A5C-8CFD-CD78869A8BF3}"/>
              </a:ext>
            </a:extLst>
          </p:cNvPr>
          <p:cNvSpPr>
            <a:spLocks noGrp="1"/>
          </p:cNvSpPr>
          <p:nvPr>
            <p:ph idx="1"/>
          </p:nvPr>
        </p:nvSpPr>
        <p:spPr>
          <a:xfrm>
            <a:off x="430427" y="1488987"/>
            <a:ext cx="6455565" cy="4458318"/>
          </a:xfrm>
        </p:spPr>
        <p:txBody>
          <a:bodyPr>
            <a:normAutofit/>
          </a:bodyPr>
          <a:lstStyle/>
          <a:p>
            <a:pPr marL="0" indent="0">
              <a:buNone/>
            </a:pPr>
            <a:r>
              <a:rPr lang="en-US" sz="2400" b="1" dirty="0">
                <a:latin typeface="Open Sans" panose="020B0606030504020204" pitchFamily="34" charset="0"/>
                <a:ea typeface="Open Sans" panose="020B0606030504020204" pitchFamily="34" charset="0"/>
                <a:cs typeface="Open Sans" panose="020B0606030504020204" pitchFamily="34" charset="0"/>
              </a:rPr>
              <a:t>Increased Scalability</a:t>
            </a:r>
          </a:p>
          <a:p>
            <a:r>
              <a:rPr lang="en-US" sz="2000" dirty="0"/>
              <a:t>The ability to use new Virtual Inputs and Keyers allows for the ability to create scalable plans for disaster recovery and redundancy. </a:t>
            </a:r>
          </a:p>
          <a:p>
            <a:r>
              <a:rPr lang="en-US" sz="2000" dirty="0"/>
              <a:t>Controlling Acuity with Caprica + these new features allow that a show built on a large switcher like Acuity, can be moved to a room with a Carbonite, and these new features reduce the impact to on-set displays and device control.</a:t>
            </a:r>
          </a:p>
          <a:p>
            <a:r>
              <a:rPr lang="en-US" sz="2000" dirty="0"/>
              <a:t>Improved ability to selectively restore template databases, user configurations and settings to move configurations from room to room.</a:t>
            </a:r>
          </a:p>
        </p:txBody>
      </p:sp>
      <p:sp>
        <p:nvSpPr>
          <p:cNvPr id="5" name="Picture Placeholder 4">
            <a:extLst>
              <a:ext uri="{FF2B5EF4-FFF2-40B4-BE49-F238E27FC236}">
                <a16:creationId xmlns:a16="http://schemas.microsoft.com/office/drawing/2014/main" id="{01FBB041-D59A-429E-9B56-11C151AA127E}"/>
              </a:ext>
            </a:extLst>
          </p:cNvPr>
          <p:cNvSpPr>
            <a:spLocks noGrp="1"/>
          </p:cNvSpPr>
          <p:nvPr>
            <p:ph type="pic" sz="quarter" idx="14"/>
          </p:nvPr>
        </p:nvSpPr>
        <p:spPr/>
      </p:sp>
      <p:pic>
        <p:nvPicPr>
          <p:cNvPr id="7" name="Picture 6">
            <a:extLst>
              <a:ext uri="{FF2B5EF4-FFF2-40B4-BE49-F238E27FC236}">
                <a16:creationId xmlns:a16="http://schemas.microsoft.com/office/drawing/2014/main" id="{E0ADAD36-DA53-4BF5-B9E8-ED89259C09B1}"/>
              </a:ext>
            </a:extLst>
          </p:cNvPr>
          <p:cNvPicPr>
            <a:picLocks noChangeAspect="1"/>
          </p:cNvPicPr>
          <p:nvPr/>
        </p:nvPicPr>
        <p:blipFill>
          <a:blip r:embed="rId2"/>
          <a:stretch>
            <a:fillRect/>
          </a:stretch>
        </p:blipFill>
        <p:spPr>
          <a:xfrm>
            <a:off x="8706900" y="480788"/>
            <a:ext cx="3036327" cy="429907"/>
          </a:xfrm>
          <a:prstGeom prst="rect">
            <a:avLst/>
          </a:prstGeom>
        </p:spPr>
      </p:pic>
      <p:pic>
        <p:nvPicPr>
          <p:cNvPr id="8" name="Picture 7">
            <a:extLst>
              <a:ext uri="{FF2B5EF4-FFF2-40B4-BE49-F238E27FC236}">
                <a16:creationId xmlns:a16="http://schemas.microsoft.com/office/drawing/2014/main" id="{7A0116D2-3BEF-4A57-AF7B-012572E1BD1F}"/>
              </a:ext>
            </a:extLst>
          </p:cNvPr>
          <p:cNvPicPr>
            <a:picLocks noChangeAspect="1"/>
          </p:cNvPicPr>
          <p:nvPr/>
        </p:nvPicPr>
        <p:blipFill>
          <a:blip r:embed="rId3"/>
          <a:stretch>
            <a:fillRect/>
          </a:stretch>
        </p:blipFill>
        <p:spPr>
          <a:xfrm>
            <a:off x="1669636" y="6254578"/>
            <a:ext cx="3021013" cy="399213"/>
          </a:xfrm>
          <a:prstGeom prst="rect">
            <a:avLst/>
          </a:prstGeom>
        </p:spPr>
      </p:pic>
      <p:pic>
        <p:nvPicPr>
          <p:cNvPr id="12" name="Content Placeholder 12">
            <a:extLst>
              <a:ext uri="{FF2B5EF4-FFF2-40B4-BE49-F238E27FC236}">
                <a16:creationId xmlns:a16="http://schemas.microsoft.com/office/drawing/2014/main" id="{051D8B02-1955-43EC-B31B-97ED53310496}"/>
              </a:ext>
            </a:extLst>
          </p:cNvPr>
          <p:cNvPicPr>
            <a:picLocks noChangeAspect="1"/>
          </p:cNvPicPr>
          <p:nvPr/>
        </p:nvPicPr>
        <p:blipFill rotWithShape="1">
          <a:blip r:embed="rId4"/>
          <a:srcRect l="1" r="-198"/>
          <a:stretch/>
        </p:blipFill>
        <p:spPr>
          <a:xfrm>
            <a:off x="6990461" y="1681267"/>
            <a:ext cx="5043925" cy="3689882"/>
          </a:xfrm>
          <a:prstGeom prst="rect">
            <a:avLst/>
          </a:prstGeom>
          <a:effectLst>
            <a:outerShdw blurRad="215900" dist="12700" dir="5400000" algn="t" rotWithShape="0">
              <a:schemeClr val="accent1">
                <a:lumMod val="75000"/>
                <a:alpha val="71000"/>
              </a:schemeClr>
            </a:outerShdw>
          </a:effectLst>
        </p:spPr>
      </p:pic>
      <p:sp>
        <p:nvSpPr>
          <p:cNvPr id="13" name="Content Placeholder 3">
            <a:extLst>
              <a:ext uri="{FF2B5EF4-FFF2-40B4-BE49-F238E27FC236}">
                <a16:creationId xmlns:a16="http://schemas.microsoft.com/office/drawing/2014/main" id="{995D63F0-ABBE-4DCD-A9B0-8DC0D21401C8}"/>
              </a:ext>
            </a:extLst>
          </p:cNvPr>
          <p:cNvSpPr txBox="1">
            <a:spLocks/>
          </p:cNvSpPr>
          <p:nvPr/>
        </p:nvSpPr>
        <p:spPr>
          <a:xfrm>
            <a:off x="3124157" y="538876"/>
            <a:ext cx="3696521" cy="4275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itchFamily="2" charset="2"/>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700" dirty="0">
                <a:solidFill>
                  <a:schemeClr val="tx2"/>
                </a:solidFill>
              </a:rPr>
              <a:t>| OverDrive 19.3 + Caprica 6.3</a:t>
            </a:r>
            <a:endParaRPr lang="en-CA" sz="1700" dirty="0">
              <a:solidFill>
                <a:schemeClr val="tx2"/>
              </a:solidFill>
            </a:endParaRPr>
          </a:p>
        </p:txBody>
      </p:sp>
    </p:spTree>
    <p:extLst>
      <p:ext uri="{BB962C8B-B14F-4D97-AF65-F5344CB8AC3E}">
        <p14:creationId xmlns:p14="http://schemas.microsoft.com/office/powerpoint/2010/main" val="26525093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21">
            <a:extLst>
              <a:ext uri="{FF2B5EF4-FFF2-40B4-BE49-F238E27FC236}">
                <a16:creationId xmlns:a16="http://schemas.microsoft.com/office/drawing/2014/main" id="{F60CF747-49D1-4833-B439-4BF18F3236EA}"/>
              </a:ext>
            </a:extLst>
          </p:cNvPr>
          <p:cNvPicPr>
            <a:picLocks noChangeAspect="1"/>
          </p:cNvPicPr>
          <p:nvPr/>
        </p:nvPicPr>
        <p:blipFill>
          <a:blip r:embed="rId2"/>
          <a:srcRect/>
          <a:stretch/>
        </p:blipFill>
        <p:spPr>
          <a:xfrm>
            <a:off x="3" y="-663"/>
            <a:ext cx="12191993" cy="6858663"/>
          </a:xfrm>
          <a:prstGeom prst="rect">
            <a:avLst/>
          </a:prstGeom>
        </p:spPr>
      </p:pic>
      <p:sp>
        <p:nvSpPr>
          <p:cNvPr id="2" name="Slide Number Placeholder 1">
            <a:extLst>
              <a:ext uri="{FF2B5EF4-FFF2-40B4-BE49-F238E27FC236}">
                <a16:creationId xmlns:a16="http://schemas.microsoft.com/office/drawing/2014/main" id="{0FA45AE9-B737-4453-B7A7-CE0330AA64C0}"/>
              </a:ext>
            </a:extLst>
          </p:cNvPr>
          <p:cNvSpPr>
            <a:spLocks noGrp="1"/>
          </p:cNvSpPr>
          <p:nvPr>
            <p:ph type="sldNum" sz="quarter" idx="12"/>
          </p:nvPr>
        </p:nvSpPr>
        <p:spPr/>
        <p:txBody>
          <a:bodyPr/>
          <a:lstStyle/>
          <a:p>
            <a:fld id="{67E52358-FED6-D246-9C6E-AEC4ABAAD0D9}" type="slidenum">
              <a:rPr lang="en-US" smtClean="0"/>
              <a:t>18</a:t>
            </a:fld>
            <a:endParaRPr lang="en-US"/>
          </a:p>
        </p:txBody>
      </p:sp>
      <p:sp>
        <p:nvSpPr>
          <p:cNvPr id="3" name="Title 2">
            <a:extLst>
              <a:ext uri="{FF2B5EF4-FFF2-40B4-BE49-F238E27FC236}">
                <a16:creationId xmlns:a16="http://schemas.microsoft.com/office/drawing/2014/main" id="{4109058A-D1F5-458A-9775-1D74E72B38E9}"/>
              </a:ext>
            </a:extLst>
          </p:cNvPr>
          <p:cNvSpPr>
            <a:spLocks noGrp="1"/>
          </p:cNvSpPr>
          <p:nvPr>
            <p:ph type="title"/>
          </p:nvPr>
        </p:nvSpPr>
        <p:spPr/>
        <p:txBody>
          <a:bodyPr/>
          <a:lstStyle/>
          <a:p>
            <a:r>
              <a:rPr lang="en-CA" dirty="0"/>
              <a:t>What’s new</a:t>
            </a:r>
          </a:p>
        </p:txBody>
      </p:sp>
      <p:sp>
        <p:nvSpPr>
          <p:cNvPr id="4" name="Content Placeholder 3">
            <a:extLst>
              <a:ext uri="{FF2B5EF4-FFF2-40B4-BE49-F238E27FC236}">
                <a16:creationId xmlns:a16="http://schemas.microsoft.com/office/drawing/2014/main" id="{5E736FAA-B20A-4A5C-8CFD-CD78869A8BF3}"/>
              </a:ext>
            </a:extLst>
          </p:cNvPr>
          <p:cNvSpPr>
            <a:spLocks noGrp="1"/>
          </p:cNvSpPr>
          <p:nvPr>
            <p:ph idx="1"/>
          </p:nvPr>
        </p:nvSpPr>
        <p:spPr>
          <a:xfrm>
            <a:off x="430428" y="1488987"/>
            <a:ext cx="6894104" cy="4458318"/>
          </a:xfrm>
        </p:spPr>
        <p:txBody>
          <a:bodyPr>
            <a:normAutofit/>
          </a:bodyPr>
          <a:lstStyle/>
          <a:p>
            <a:pPr marL="0" indent="0">
              <a:buNone/>
            </a:pPr>
            <a:r>
              <a:rPr lang="en-US" sz="2200" b="1" dirty="0">
                <a:latin typeface="Open Sans" panose="020B0606030504020204" pitchFamily="34" charset="0"/>
                <a:ea typeface="Open Sans" panose="020B0606030504020204" pitchFamily="34" charset="0"/>
                <a:cs typeface="Open Sans" panose="020B0606030504020204" pitchFamily="34" charset="0"/>
              </a:rPr>
              <a:t>Minor Improvements with major impacts </a:t>
            </a:r>
          </a:p>
          <a:p>
            <a:pPr marL="0" indent="0">
              <a:buNone/>
            </a:pPr>
            <a:r>
              <a:rPr lang="en-US" sz="2200" b="1" dirty="0">
                <a:latin typeface="Open Sans" panose="020B0606030504020204" pitchFamily="34" charset="0"/>
                <a:ea typeface="Open Sans" panose="020B0606030504020204" pitchFamily="34" charset="0"/>
                <a:cs typeface="Open Sans" panose="020B0606030504020204" pitchFamily="34" charset="0"/>
              </a:rPr>
              <a:t>(in a good way)</a:t>
            </a:r>
          </a:p>
          <a:p>
            <a:r>
              <a:rPr lang="en-US" sz="2000" dirty="0"/>
              <a:t>We’ve added the ability to customize the way you see stories in RundownControl.</a:t>
            </a:r>
          </a:p>
          <a:p>
            <a:r>
              <a:rPr lang="en-US" sz="2000" dirty="0"/>
              <a:t>CG timing updates to an on-air a story are dynamically updated.</a:t>
            </a:r>
          </a:p>
          <a:p>
            <a:r>
              <a:rPr lang="en-US" sz="2000" dirty="0"/>
              <a:t>New Default Icon set</a:t>
            </a:r>
          </a:p>
          <a:p>
            <a:r>
              <a:rPr lang="en-US" sz="2000" dirty="0"/>
              <a:t>Restart ALL services from Web UI (including Jetty/web server)</a:t>
            </a:r>
          </a:p>
        </p:txBody>
      </p:sp>
      <p:sp>
        <p:nvSpPr>
          <p:cNvPr id="5" name="Picture Placeholder 4">
            <a:extLst>
              <a:ext uri="{FF2B5EF4-FFF2-40B4-BE49-F238E27FC236}">
                <a16:creationId xmlns:a16="http://schemas.microsoft.com/office/drawing/2014/main" id="{01FBB041-D59A-429E-9B56-11C151AA127E}"/>
              </a:ext>
            </a:extLst>
          </p:cNvPr>
          <p:cNvSpPr>
            <a:spLocks noGrp="1"/>
          </p:cNvSpPr>
          <p:nvPr>
            <p:ph type="pic" sz="quarter" idx="14"/>
          </p:nvPr>
        </p:nvSpPr>
        <p:spPr/>
      </p:sp>
      <p:pic>
        <p:nvPicPr>
          <p:cNvPr id="7" name="Picture 6">
            <a:extLst>
              <a:ext uri="{FF2B5EF4-FFF2-40B4-BE49-F238E27FC236}">
                <a16:creationId xmlns:a16="http://schemas.microsoft.com/office/drawing/2014/main" id="{E0ADAD36-DA53-4BF5-B9E8-ED89259C09B1}"/>
              </a:ext>
            </a:extLst>
          </p:cNvPr>
          <p:cNvPicPr>
            <a:picLocks noChangeAspect="1"/>
          </p:cNvPicPr>
          <p:nvPr/>
        </p:nvPicPr>
        <p:blipFill>
          <a:blip r:embed="rId3"/>
          <a:stretch>
            <a:fillRect/>
          </a:stretch>
        </p:blipFill>
        <p:spPr>
          <a:xfrm>
            <a:off x="8706900" y="480788"/>
            <a:ext cx="3036327" cy="429907"/>
          </a:xfrm>
          <a:prstGeom prst="rect">
            <a:avLst/>
          </a:prstGeom>
        </p:spPr>
      </p:pic>
      <p:pic>
        <p:nvPicPr>
          <p:cNvPr id="8" name="Picture 7">
            <a:extLst>
              <a:ext uri="{FF2B5EF4-FFF2-40B4-BE49-F238E27FC236}">
                <a16:creationId xmlns:a16="http://schemas.microsoft.com/office/drawing/2014/main" id="{7A0116D2-3BEF-4A57-AF7B-012572E1BD1F}"/>
              </a:ext>
            </a:extLst>
          </p:cNvPr>
          <p:cNvPicPr>
            <a:picLocks noChangeAspect="1"/>
          </p:cNvPicPr>
          <p:nvPr/>
        </p:nvPicPr>
        <p:blipFill>
          <a:blip r:embed="rId4"/>
          <a:stretch>
            <a:fillRect/>
          </a:stretch>
        </p:blipFill>
        <p:spPr>
          <a:xfrm>
            <a:off x="1669636" y="6254578"/>
            <a:ext cx="3021013" cy="399213"/>
          </a:xfrm>
          <a:prstGeom prst="rect">
            <a:avLst/>
          </a:prstGeom>
        </p:spPr>
      </p:pic>
      <p:sp>
        <p:nvSpPr>
          <p:cNvPr id="12" name="Content Placeholder 3">
            <a:extLst>
              <a:ext uri="{FF2B5EF4-FFF2-40B4-BE49-F238E27FC236}">
                <a16:creationId xmlns:a16="http://schemas.microsoft.com/office/drawing/2014/main" id="{3C1067CF-6DB1-4361-85ED-C1C77E728D69}"/>
              </a:ext>
            </a:extLst>
          </p:cNvPr>
          <p:cNvSpPr txBox="1">
            <a:spLocks/>
          </p:cNvSpPr>
          <p:nvPr/>
        </p:nvSpPr>
        <p:spPr>
          <a:xfrm>
            <a:off x="3124157" y="538876"/>
            <a:ext cx="3696521" cy="4275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itchFamily="2" charset="2"/>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700" dirty="0">
                <a:solidFill>
                  <a:schemeClr val="tx2"/>
                </a:solidFill>
              </a:rPr>
              <a:t>| OverDrive 19.3 + Caprica 6.3</a:t>
            </a:r>
            <a:endParaRPr lang="en-CA" sz="1700" dirty="0">
              <a:solidFill>
                <a:schemeClr val="tx2"/>
              </a:solidFill>
            </a:endParaRPr>
          </a:p>
        </p:txBody>
      </p:sp>
    </p:spTree>
    <p:extLst>
      <p:ext uri="{BB962C8B-B14F-4D97-AF65-F5344CB8AC3E}">
        <p14:creationId xmlns:p14="http://schemas.microsoft.com/office/powerpoint/2010/main" val="391546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21">
            <a:extLst>
              <a:ext uri="{FF2B5EF4-FFF2-40B4-BE49-F238E27FC236}">
                <a16:creationId xmlns:a16="http://schemas.microsoft.com/office/drawing/2014/main" id="{F60CF747-49D1-4833-B439-4BF18F3236EA}"/>
              </a:ext>
            </a:extLst>
          </p:cNvPr>
          <p:cNvPicPr>
            <a:picLocks noChangeAspect="1"/>
          </p:cNvPicPr>
          <p:nvPr/>
        </p:nvPicPr>
        <p:blipFill>
          <a:blip r:embed="rId2"/>
          <a:srcRect/>
          <a:stretch/>
        </p:blipFill>
        <p:spPr>
          <a:xfrm>
            <a:off x="3" y="-663"/>
            <a:ext cx="12191993" cy="6858662"/>
          </a:xfrm>
          <a:prstGeom prst="rect">
            <a:avLst/>
          </a:prstGeom>
        </p:spPr>
      </p:pic>
      <p:sp>
        <p:nvSpPr>
          <p:cNvPr id="2" name="Slide Number Placeholder 1">
            <a:extLst>
              <a:ext uri="{FF2B5EF4-FFF2-40B4-BE49-F238E27FC236}">
                <a16:creationId xmlns:a16="http://schemas.microsoft.com/office/drawing/2014/main" id="{0FA45AE9-B737-4453-B7A7-CE0330AA64C0}"/>
              </a:ext>
            </a:extLst>
          </p:cNvPr>
          <p:cNvSpPr>
            <a:spLocks noGrp="1"/>
          </p:cNvSpPr>
          <p:nvPr>
            <p:ph type="sldNum" sz="quarter" idx="12"/>
          </p:nvPr>
        </p:nvSpPr>
        <p:spPr/>
        <p:txBody>
          <a:bodyPr/>
          <a:lstStyle/>
          <a:p>
            <a:fld id="{67E52358-FED6-D246-9C6E-AEC4ABAAD0D9}" type="slidenum">
              <a:rPr lang="en-US" smtClean="0"/>
              <a:t>19</a:t>
            </a:fld>
            <a:endParaRPr lang="en-US"/>
          </a:p>
        </p:txBody>
      </p:sp>
      <p:sp>
        <p:nvSpPr>
          <p:cNvPr id="3" name="Title 2">
            <a:extLst>
              <a:ext uri="{FF2B5EF4-FFF2-40B4-BE49-F238E27FC236}">
                <a16:creationId xmlns:a16="http://schemas.microsoft.com/office/drawing/2014/main" id="{4109058A-D1F5-458A-9775-1D74E72B38E9}"/>
              </a:ext>
            </a:extLst>
          </p:cNvPr>
          <p:cNvSpPr>
            <a:spLocks noGrp="1"/>
          </p:cNvSpPr>
          <p:nvPr>
            <p:ph type="title"/>
          </p:nvPr>
        </p:nvSpPr>
        <p:spPr/>
        <p:txBody>
          <a:bodyPr/>
          <a:lstStyle/>
          <a:p>
            <a:r>
              <a:rPr lang="en-CA" dirty="0"/>
              <a:t>What’s new</a:t>
            </a:r>
          </a:p>
        </p:txBody>
      </p:sp>
      <p:sp>
        <p:nvSpPr>
          <p:cNvPr id="4" name="Content Placeholder 3">
            <a:extLst>
              <a:ext uri="{FF2B5EF4-FFF2-40B4-BE49-F238E27FC236}">
                <a16:creationId xmlns:a16="http://schemas.microsoft.com/office/drawing/2014/main" id="{5E736FAA-B20A-4A5C-8CFD-CD78869A8BF3}"/>
              </a:ext>
            </a:extLst>
          </p:cNvPr>
          <p:cNvSpPr>
            <a:spLocks noGrp="1"/>
          </p:cNvSpPr>
          <p:nvPr>
            <p:ph idx="1"/>
          </p:nvPr>
        </p:nvSpPr>
        <p:spPr>
          <a:xfrm>
            <a:off x="430428" y="1488987"/>
            <a:ext cx="6894104" cy="4458318"/>
          </a:xfrm>
        </p:spPr>
        <p:txBody>
          <a:bodyPr>
            <a:normAutofit/>
          </a:bodyPr>
          <a:lstStyle/>
          <a:p>
            <a:pPr marL="0" indent="0">
              <a:buNone/>
            </a:pPr>
            <a:r>
              <a:rPr lang="en-US" sz="2200" b="1" dirty="0">
                <a:latin typeface="Open Sans" panose="020B0606030504020204" pitchFamily="34" charset="0"/>
                <a:ea typeface="Open Sans" panose="020B0606030504020204" pitchFamily="34" charset="0"/>
                <a:cs typeface="Open Sans" panose="020B0606030504020204" pitchFamily="34" charset="0"/>
              </a:rPr>
              <a:t>Minor Improvements with major impacts </a:t>
            </a:r>
          </a:p>
          <a:p>
            <a:pPr marL="0" indent="0">
              <a:buNone/>
            </a:pPr>
            <a:r>
              <a:rPr lang="en-US" sz="2200" b="1" dirty="0">
                <a:latin typeface="Open Sans" panose="020B0606030504020204" pitchFamily="34" charset="0"/>
                <a:ea typeface="Open Sans" panose="020B0606030504020204" pitchFamily="34" charset="0"/>
                <a:cs typeface="Open Sans" panose="020B0606030504020204" pitchFamily="34" charset="0"/>
              </a:rPr>
              <a:t>(in a good way)</a:t>
            </a:r>
          </a:p>
          <a:p>
            <a:r>
              <a:rPr lang="en-US" sz="2000" dirty="0"/>
              <a:t>We’ve added the ability to customize the way you see stories in RundownControl.</a:t>
            </a:r>
          </a:p>
          <a:p>
            <a:r>
              <a:rPr lang="en-US" sz="2000" dirty="0"/>
              <a:t>CG timing updates to an on-air a story are dynamically updated.</a:t>
            </a:r>
          </a:p>
          <a:p>
            <a:r>
              <a:rPr lang="en-US" sz="2000" dirty="0"/>
              <a:t>New Default Icon set</a:t>
            </a:r>
          </a:p>
          <a:p>
            <a:r>
              <a:rPr lang="en-US" sz="2000" dirty="0"/>
              <a:t>Restart ALL services from Web UI (including Jetty/web server)</a:t>
            </a:r>
          </a:p>
        </p:txBody>
      </p:sp>
      <p:sp>
        <p:nvSpPr>
          <p:cNvPr id="5" name="Picture Placeholder 4">
            <a:extLst>
              <a:ext uri="{FF2B5EF4-FFF2-40B4-BE49-F238E27FC236}">
                <a16:creationId xmlns:a16="http://schemas.microsoft.com/office/drawing/2014/main" id="{01FBB041-D59A-429E-9B56-11C151AA127E}"/>
              </a:ext>
            </a:extLst>
          </p:cNvPr>
          <p:cNvSpPr>
            <a:spLocks noGrp="1"/>
          </p:cNvSpPr>
          <p:nvPr>
            <p:ph type="pic" sz="quarter" idx="14"/>
          </p:nvPr>
        </p:nvSpPr>
        <p:spPr/>
      </p:sp>
      <p:pic>
        <p:nvPicPr>
          <p:cNvPr id="7" name="Picture 6">
            <a:extLst>
              <a:ext uri="{FF2B5EF4-FFF2-40B4-BE49-F238E27FC236}">
                <a16:creationId xmlns:a16="http://schemas.microsoft.com/office/drawing/2014/main" id="{E0ADAD36-DA53-4BF5-B9E8-ED89259C09B1}"/>
              </a:ext>
            </a:extLst>
          </p:cNvPr>
          <p:cNvPicPr>
            <a:picLocks noChangeAspect="1"/>
          </p:cNvPicPr>
          <p:nvPr/>
        </p:nvPicPr>
        <p:blipFill>
          <a:blip r:embed="rId3"/>
          <a:stretch>
            <a:fillRect/>
          </a:stretch>
        </p:blipFill>
        <p:spPr>
          <a:xfrm>
            <a:off x="8706900" y="480788"/>
            <a:ext cx="3036327" cy="429907"/>
          </a:xfrm>
          <a:prstGeom prst="rect">
            <a:avLst/>
          </a:prstGeom>
        </p:spPr>
      </p:pic>
      <p:pic>
        <p:nvPicPr>
          <p:cNvPr id="8" name="Picture 7">
            <a:extLst>
              <a:ext uri="{FF2B5EF4-FFF2-40B4-BE49-F238E27FC236}">
                <a16:creationId xmlns:a16="http://schemas.microsoft.com/office/drawing/2014/main" id="{7A0116D2-3BEF-4A57-AF7B-012572E1BD1F}"/>
              </a:ext>
            </a:extLst>
          </p:cNvPr>
          <p:cNvPicPr>
            <a:picLocks noChangeAspect="1"/>
          </p:cNvPicPr>
          <p:nvPr/>
        </p:nvPicPr>
        <p:blipFill>
          <a:blip r:embed="rId4"/>
          <a:stretch>
            <a:fillRect/>
          </a:stretch>
        </p:blipFill>
        <p:spPr>
          <a:xfrm>
            <a:off x="1669636" y="6254578"/>
            <a:ext cx="3021013" cy="399213"/>
          </a:xfrm>
          <a:prstGeom prst="rect">
            <a:avLst/>
          </a:prstGeom>
        </p:spPr>
      </p:pic>
      <p:sp>
        <p:nvSpPr>
          <p:cNvPr id="12" name="Content Placeholder 3">
            <a:extLst>
              <a:ext uri="{FF2B5EF4-FFF2-40B4-BE49-F238E27FC236}">
                <a16:creationId xmlns:a16="http://schemas.microsoft.com/office/drawing/2014/main" id="{2D1903F1-EB1D-44DF-8127-16991AEFF768}"/>
              </a:ext>
            </a:extLst>
          </p:cNvPr>
          <p:cNvSpPr txBox="1">
            <a:spLocks/>
          </p:cNvSpPr>
          <p:nvPr/>
        </p:nvSpPr>
        <p:spPr>
          <a:xfrm>
            <a:off x="3124157" y="538876"/>
            <a:ext cx="3696521" cy="4275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itchFamily="2" charset="2"/>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700" dirty="0">
                <a:solidFill>
                  <a:schemeClr val="tx2"/>
                </a:solidFill>
              </a:rPr>
              <a:t>| OverDrive 19.3 + Caprica 6.3</a:t>
            </a:r>
            <a:endParaRPr lang="en-CA" sz="1700" dirty="0">
              <a:solidFill>
                <a:schemeClr val="tx2"/>
              </a:solidFill>
            </a:endParaRPr>
          </a:p>
        </p:txBody>
      </p:sp>
    </p:spTree>
    <p:extLst>
      <p:ext uri="{BB962C8B-B14F-4D97-AF65-F5344CB8AC3E}">
        <p14:creationId xmlns:p14="http://schemas.microsoft.com/office/powerpoint/2010/main" val="3262961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C46B5F4-B98B-48E2-843B-BE2F36B0B8D6}"/>
              </a:ext>
            </a:extLst>
          </p:cNvPr>
          <p:cNvSpPr>
            <a:spLocks noGrp="1"/>
          </p:cNvSpPr>
          <p:nvPr>
            <p:ph type="sldNum" sz="quarter" idx="12"/>
          </p:nvPr>
        </p:nvSpPr>
        <p:spPr/>
        <p:txBody>
          <a:bodyPr/>
          <a:lstStyle/>
          <a:p>
            <a:fld id="{67E52358-FED6-D246-9C6E-AEC4ABAAD0D9}" type="slidenum">
              <a:rPr lang="en-US" smtClean="0"/>
              <a:t>2</a:t>
            </a:fld>
            <a:endParaRPr lang="en-US"/>
          </a:p>
        </p:txBody>
      </p:sp>
      <p:sp>
        <p:nvSpPr>
          <p:cNvPr id="3" name="Content Placeholder 2">
            <a:extLst>
              <a:ext uri="{FF2B5EF4-FFF2-40B4-BE49-F238E27FC236}">
                <a16:creationId xmlns:a16="http://schemas.microsoft.com/office/drawing/2014/main" id="{3AB5EE80-C230-44A2-A5BC-82011BA8A60A}"/>
              </a:ext>
            </a:extLst>
          </p:cNvPr>
          <p:cNvSpPr>
            <a:spLocks noGrp="1"/>
          </p:cNvSpPr>
          <p:nvPr>
            <p:ph idx="1"/>
          </p:nvPr>
        </p:nvSpPr>
        <p:spPr/>
        <p:txBody>
          <a:bodyPr>
            <a:normAutofit fontScale="92500" lnSpcReduction="20000"/>
          </a:bodyPr>
          <a:lstStyle/>
          <a:p>
            <a:r>
              <a:rPr lang="en-CA" dirty="0"/>
              <a:t>What’s new</a:t>
            </a:r>
          </a:p>
        </p:txBody>
      </p:sp>
      <p:sp>
        <p:nvSpPr>
          <p:cNvPr id="4" name="Content Placeholder 3">
            <a:extLst>
              <a:ext uri="{FF2B5EF4-FFF2-40B4-BE49-F238E27FC236}">
                <a16:creationId xmlns:a16="http://schemas.microsoft.com/office/drawing/2014/main" id="{3E745E2D-726E-4EAC-A271-63B54DAAEA56}"/>
              </a:ext>
            </a:extLst>
          </p:cNvPr>
          <p:cNvSpPr>
            <a:spLocks noGrp="1"/>
          </p:cNvSpPr>
          <p:nvPr>
            <p:ph idx="10"/>
          </p:nvPr>
        </p:nvSpPr>
        <p:spPr/>
        <p:txBody>
          <a:bodyPr>
            <a:normAutofit lnSpcReduction="10000"/>
          </a:bodyPr>
          <a:lstStyle/>
          <a:p>
            <a:r>
              <a:rPr lang="en-CA" dirty="0"/>
              <a:t>OverDrive 19.3 and Caprica 6.3</a:t>
            </a:r>
          </a:p>
        </p:txBody>
      </p:sp>
      <p:sp>
        <p:nvSpPr>
          <p:cNvPr id="5" name="Content Placeholder 4">
            <a:extLst>
              <a:ext uri="{FF2B5EF4-FFF2-40B4-BE49-F238E27FC236}">
                <a16:creationId xmlns:a16="http://schemas.microsoft.com/office/drawing/2014/main" id="{204D34C5-B4F5-43A9-B06A-66CCC5AFA51A}"/>
              </a:ext>
            </a:extLst>
          </p:cNvPr>
          <p:cNvSpPr>
            <a:spLocks noGrp="1"/>
          </p:cNvSpPr>
          <p:nvPr>
            <p:ph idx="11"/>
          </p:nvPr>
        </p:nvSpPr>
        <p:spPr/>
        <p:txBody>
          <a:bodyPr/>
          <a:lstStyle/>
          <a:p>
            <a:endParaRPr lang="en-CA" dirty="0"/>
          </a:p>
        </p:txBody>
      </p:sp>
      <p:sp>
        <p:nvSpPr>
          <p:cNvPr id="6" name="Content Placeholder 5">
            <a:extLst>
              <a:ext uri="{FF2B5EF4-FFF2-40B4-BE49-F238E27FC236}">
                <a16:creationId xmlns:a16="http://schemas.microsoft.com/office/drawing/2014/main" id="{AFE58B94-D019-4E93-AA67-F68DE67FB78F}"/>
              </a:ext>
            </a:extLst>
          </p:cNvPr>
          <p:cNvSpPr>
            <a:spLocks noGrp="1"/>
          </p:cNvSpPr>
          <p:nvPr>
            <p:ph idx="13"/>
          </p:nvPr>
        </p:nvSpPr>
        <p:spPr/>
        <p:txBody>
          <a:bodyPr/>
          <a:lstStyle/>
          <a:p>
            <a:endParaRPr lang="en-CA" dirty="0"/>
          </a:p>
        </p:txBody>
      </p:sp>
      <p:sp>
        <p:nvSpPr>
          <p:cNvPr id="7" name="Picture Placeholder 6">
            <a:extLst>
              <a:ext uri="{FF2B5EF4-FFF2-40B4-BE49-F238E27FC236}">
                <a16:creationId xmlns:a16="http://schemas.microsoft.com/office/drawing/2014/main" id="{36E62A9A-E234-4C14-9CD2-E7AB15D7B89E}"/>
              </a:ext>
            </a:extLst>
          </p:cNvPr>
          <p:cNvSpPr>
            <a:spLocks noGrp="1"/>
          </p:cNvSpPr>
          <p:nvPr>
            <p:ph type="pic" sz="quarter" idx="14"/>
          </p:nvPr>
        </p:nvSpPr>
        <p:spPr/>
      </p:sp>
      <p:pic>
        <p:nvPicPr>
          <p:cNvPr id="9" name="Picture 8">
            <a:extLst>
              <a:ext uri="{FF2B5EF4-FFF2-40B4-BE49-F238E27FC236}">
                <a16:creationId xmlns:a16="http://schemas.microsoft.com/office/drawing/2014/main" id="{AF25A808-F765-4636-B58E-649E7AFB0DC4}"/>
              </a:ext>
            </a:extLst>
          </p:cNvPr>
          <p:cNvPicPr>
            <a:picLocks noChangeAspect="1"/>
          </p:cNvPicPr>
          <p:nvPr/>
        </p:nvPicPr>
        <p:blipFill>
          <a:blip r:embed="rId2"/>
          <a:srcRect/>
          <a:stretch/>
        </p:blipFill>
        <p:spPr>
          <a:xfrm>
            <a:off x="1669636" y="6254578"/>
            <a:ext cx="3021013" cy="399213"/>
          </a:xfrm>
          <a:prstGeom prst="rect">
            <a:avLst/>
          </a:prstGeom>
        </p:spPr>
      </p:pic>
      <p:pic>
        <p:nvPicPr>
          <p:cNvPr id="10" name="Picture 9">
            <a:extLst>
              <a:ext uri="{FF2B5EF4-FFF2-40B4-BE49-F238E27FC236}">
                <a16:creationId xmlns:a16="http://schemas.microsoft.com/office/drawing/2014/main" id="{493873A2-2EE4-400F-9C6A-0BABBB10B39B}"/>
              </a:ext>
            </a:extLst>
          </p:cNvPr>
          <p:cNvPicPr>
            <a:picLocks noChangeAspect="1"/>
          </p:cNvPicPr>
          <p:nvPr/>
        </p:nvPicPr>
        <p:blipFill>
          <a:blip r:embed="rId3"/>
          <a:stretch>
            <a:fillRect/>
          </a:stretch>
        </p:blipFill>
        <p:spPr>
          <a:xfrm>
            <a:off x="8024325" y="2413384"/>
            <a:ext cx="3405673" cy="482202"/>
          </a:xfrm>
          <a:prstGeom prst="rect">
            <a:avLst/>
          </a:prstGeom>
        </p:spPr>
      </p:pic>
    </p:spTree>
    <p:extLst>
      <p:ext uri="{BB962C8B-B14F-4D97-AF65-F5344CB8AC3E}">
        <p14:creationId xmlns:p14="http://schemas.microsoft.com/office/powerpoint/2010/main" val="4358339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A45AE9-B737-4453-B7A7-CE0330AA64C0}"/>
              </a:ext>
            </a:extLst>
          </p:cNvPr>
          <p:cNvSpPr>
            <a:spLocks noGrp="1"/>
          </p:cNvSpPr>
          <p:nvPr>
            <p:ph type="sldNum" sz="quarter" idx="12"/>
          </p:nvPr>
        </p:nvSpPr>
        <p:spPr/>
        <p:txBody>
          <a:bodyPr/>
          <a:lstStyle/>
          <a:p>
            <a:fld id="{67E52358-FED6-D246-9C6E-AEC4ABAAD0D9}" type="slidenum">
              <a:rPr lang="en-US" smtClean="0"/>
              <a:t>20</a:t>
            </a:fld>
            <a:endParaRPr lang="en-US"/>
          </a:p>
        </p:txBody>
      </p:sp>
      <p:sp>
        <p:nvSpPr>
          <p:cNvPr id="3" name="Title 2">
            <a:extLst>
              <a:ext uri="{FF2B5EF4-FFF2-40B4-BE49-F238E27FC236}">
                <a16:creationId xmlns:a16="http://schemas.microsoft.com/office/drawing/2014/main" id="{4109058A-D1F5-458A-9775-1D74E72B38E9}"/>
              </a:ext>
            </a:extLst>
          </p:cNvPr>
          <p:cNvSpPr>
            <a:spLocks noGrp="1"/>
          </p:cNvSpPr>
          <p:nvPr>
            <p:ph type="title"/>
          </p:nvPr>
        </p:nvSpPr>
        <p:spPr/>
        <p:txBody>
          <a:bodyPr/>
          <a:lstStyle/>
          <a:p>
            <a:r>
              <a:rPr lang="en-CA" dirty="0"/>
              <a:t>What’s new</a:t>
            </a:r>
          </a:p>
        </p:txBody>
      </p:sp>
      <p:sp>
        <p:nvSpPr>
          <p:cNvPr id="4" name="Content Placeholder 3">
            <a:extLst>
              <a:ext uri="{FF2B5EF4-FFF2-40B4-BE49-F238E27FC236}">
                <a16:creationId xmlns:a16="http://schemas.microsoft.com/office/drawing/2014/main" id="{5E736FAA-B20A-4A5C-8CFD-CD78869A8BF3}"/>
              </a:ext>
            </a:extLst>
          </p:cNvPr>
          <p:cNvSpPr>
            <a:spLocks noGrp="1"/>
          </p:cNvSpPr>
          <p:nvPr>
            <p:ph idx="1"/>
          </p:nvPr>
        </p:nvSpPr>
        <p:spPr>
          <a:xfrm>
            <a:off x="430426" y="1488987"/>
            <a:ext cx="10614091" cy="4458318"/>
          </a:xfrm>
        </p:spPr>
        <p:txBody>
          <a:bodyPr>
            <a:normAutofit/>
          </a:bodyPr>
          <a:lstStyle/>
          <a:p>
            <a:pPr marL="0" indent="0">
              <a:buNone/>
            </a:pPr>
            <a:r>
              <a:rPr lang="en-US" sz="2400" b="1" dirty="0">
                <a:latin typeface="Open Sans" panose="020B0606030504020204" pitchFamily="34" charset="0"/>
                <a:ea typeface="Open Sans" panose="020B0606030504020204" pitchFamily="34" charset="0"/>
                <a:cs typeface="Open Sans" panose="020B0606030504020204" pitchFamily="34" charset="0"/>
              </a:rPr>
              <a:t>Minor Improvements with major impacts (in a good way)</a:t>
            </a:r>
          </a:p>
          <a:p>
            <a:r>
              <a:rPr lang="en-US" sz="2000" dirty="0"/>
              <a:t>Caprica UI revamped for DashBoard 9 and Aura.</a:t>
            </a:r>
          </a:p>
          <a:p>
            <a:r>
              <a:rPr lang="en-US" sz="2000" dirty="0"/>
              <a:t>New CustomControl to send messages to logs and RundownControl</a:t>
            </a:r>
          </a:p>
          <a:p>
            <a:r>
              <a:rPr lang="en-US" sz="2000" dirty="0"/>
              <a:t>Support for CUE command with XPression (added for use with Tessera)</a:t>
            </a:r>
          </a:p>
          <a:p>
            <a:r>
              <a:rPr lang="en-US" sz="2000" dirty="0"/>
              <a:t>Ability to name Audio channels or use names sent by mixer.</a:t>
            </a:r>
          </a:p>
          <a:p>
            <a:r>
              <a:rPr lang="en-US" sz="2000" dirty="0"/>
              <a:t>Extended </a:t>
            </a:r>
            <a:r>
              <a:rPr lang="en-US" sz="2000" dirty="0" err="1"/>
              <a:t>RossTalk</a:t>
            </a:r>
            <a:r>
              <a:rPr lang="en-US" sz="2000" dirty="0"/>
              <a:t> commands – allows custom DashBoard panels to invoke CustomControl events. Use visual logic and build CustomControls as “smart” as you want.</a:t>
            </a:r>
          </a:p>
          <a:p>
            <a:pPr lvl="1"/>
            <a:r>
              <a:rPr lang="en-US" sz="1600" dirty="0"/>
              <a:t>Currently limited to Switcher and Video Server events and a few other commands, list is being expanded every sprint.</a:t>
            </a:r>
          </a:p>
          <a:p>
            <a:endParaRPr lang="en-US" sz="2000" dirty="0"/>
          </a:p>
          <a:p>
            <a:endParaRPr lang="en-US" sz="2000" dirty="0"/>
          </a:p>
        </p:txBody>
      </p:sp>
      <p:sp>
        <p:nvSpPr>
          <p:cNvPr id="5" name="Picture Placeholder 4">
            <a:extLst>
              <a:ext uri="{FF2B5EF4-FFF2-40B4-BE49-F238E27FC236}">
                <a16:creationId xmlns:a16="http://schemas.microsoft.com/office/drawing/2014/main" id="{01FBB041-D59A-429E-9B56-11C151AA127E}"/>
              </a:ext>
            </a:extLst>
          </p:cNvPr>
          <p:cNvSpPr>
            <a:spLocks noGrp="1"/>
          </p:cNvSpPr>
          <p:nvPr>
            <p:ph type="pic" sz="quarter" idx="14"/>
          </p:nvPr>
        </p:nvSpPr>
        <p:spPr/>
      </p:sp>
      <p:pic>
        <p:nvPicPr>
          <p:cNvPr id="7" name="Picture 6">
            <a:extLst>
              <a:ext uri="{FF2B5EF4-FFF2-40B4-BE49-F238E27FC236}">
                <a16:creationId xmlns:a16="http://schemas.microsoft.com/office/drawing/2014/main" id="{E0ADAD36-DA53-4BF5-B9E8-ED89259C09B1}"/>
              </a:ext>
            </a:extLst>
          </p:cNvPr>
          <p:cNvPicPr>
            <a:picLocks noChangeAspect="1"/>
          </p:cNvPicPr>
          <p:nvPr/>
        </p:nvPicPr>
        <p:blipFill>
          <a:blip r:embed="rId2"/>
          <a:stretch>
            <a:fillRect/>
          </a:stretch>
        </p:blipFill>
        <p:spPr>
          <a:xfrm>
            <a:off x="8706900" y="480788"/>
            <a:ext cx="3036327" cy="429907"/>
          </a:xfrm>
          <a:prstGeom prst="rect">
            <a:avLst/>
          </a:prstGeom>
        </p:spPr>
      </p:pic>
      <p:pic>
        <p:nvPicPr>
          <p:cNvPr id="8" name="Picture 7">
            <a:extLst>
              <a:ext uri="{FF2B5EF4-FFF2-40B4-BE49-F238E27FC236}">
                <a16:creationId xmlns:a16="http://schemas.microsoft.com/office/drawing/2014/main" id="{7A0116D2-3BEF-4A57-AF7B-012572E1BD1F}"/>
              </a:ext>
            </a:extLst>
          </p:cNvPr>
          <p:cNvPicPr>
            <a:picLocks noChangeAspect="1"/>
          </p:cNvPicPr>
          <p:nvPr/>
        </p:nvPicPr>
        <p:blipFill>
          <a:blip r:embed="rId3"/>
          <a:stretch>
            <a:fillRect/>
          </a:stretch>
        </p:blipFill>
        <p:spPr>
          <a:xfrm>
            <a:off x="1669636" y="6254578"/>
            <a:ext cx="3021013" cy="399213"/>
          </a:xfrm>
          <a:prstGeom prst="rect">
            <a:avLst/>
          </a:prstGeom>
        </p:spPr>
      </p:pic>
      <p:sp>
        <p:nvSpPr>
          <p:cNvPr id="10" name="Content Placeholder 3">
            <a:extLst>
              <a:ext uri="{FF2B5EF4-FFF2-40B4-BE49-F238E27FC236}">
                <a16:creationId xmlns:a16="http://schemas.microsoft.com/office/drawing/2014/main" id="{219EC267-487B-4DEF-9026-218BCD83ECBB}"/>
              </a:ext>
            </a:extLst>
          </p:cNvPr>
          <p:cNvSpPr txBox="1">
            <a:spLocks/>
          </p:cNvSpPr>
          <p:nvPr/>
        </p:nvSpPr>
        <p:spPr>
          <a:xfrm>
            <a:off x="3124157" y="538876"/>
            <a:ext cx="3696521" cy="4275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itchFamily="2" charset="2"/>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700" dirty="0">
                <a:solidFill>
                  <a:schemeClr val="tx2"/>
                </a:solidFill>
              </a:rPr>
              <a:t>| OverDrive 19.3 + Caprica 6.3</a:t>
            </a:r>
            <a:endParaRPr lang="en-CA" sz="1700" dirty="0">
              <a:solidFill>
                <a:schemeClr val="tx2"/>
              </a:solidFill>
            </a:endParaRPr>
          </a:p>
        </p:txBody>
      </p:sp>
    </p:spTree>
    <p:extLst>
      <p:ext uri="{BB962C8B-B14F-4D97-AF65-F5344CB8AC3E}">
        <p14:creationId xmlns:p14="http://schemas.microsoft.com/office/powerpoint/2010/main" val="12865094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7F248457-A6FC-41AE-A6D3-14BA2B3362E7}"/>
              </a:ext>
            </a:extLst>
          </p:cNvPr>
          <p:cNvSpPr txBox="1">
            <a:spLocks/>
          </p:cNvSpPr>
          <p:nvPr/>
        </p:nvSpPr>
        <p:spPr>
          <a:xfrm>
            <a:off x="430426" y="1488987"/>
            <a:ext cx="10614091" cy="445831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Wingdings" pitchFamily="2" charset="2"/>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00000"/>
              </a:lnSpc>
              <a:spcBef>
                <a:spcPts val="500"/>
              </a:spcBef>
              <a:buFont typeface="Wingdings" pitchFamily="2" charset="2"/>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00000"/>
              </a:lnSpc>
              <a:spcBef>
                <a:spcPts val="500"/>
              </a:spcBef>
              <a:buFont typeface="Wingdings" pitchFamily="2" charset="2"/>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itchFamily="2" charset="2"/>
              <a:buNone/>
            </a:pPr>
            <a:r>
              <a:rPr lang="en-US" sz="2400" b="1" dirty="0">
                <a:latin typeface="Open Sans" panose="020B0606030504020204" pitchFamily="34" charset="0"/>
                <a:ea typeface="Open Sans" panose="020B0606030504020204" pitchFamily="34" charset="0"/>
                <a:cs typeface="Open Sans" panose="020B0606030504020204" pitchFamily="34" charset="0"/>
              </a:rPr>
              <a:t>Minor Improvements with major impacts (in a good way)</a:t>
            </a:r>
          </a:p>
          <a:p>
            <a:r>
              <a:rPr lang="en-US" sz="2000" dirty="0"/>
              <a:t>Caprica UI revamped for DashBoard 9 and Aura.</a:t>
            </a:r>
          </a:p>
          <a:p>
            <a:r>
              <a:rPr lang="en-US" sz="2000" dirty="0"/>
              <a:t>New CustomControl to send messages to logs and RundownControl</a:t>
            </a:r>
          </a:p>
          <a:p>
            <a:r>
              <a:rPr lang="en-US" sz="2000" dirty="0"/>
              <a:t>Support for CUE command with XPression (added for use with Tessera)</a:t>
            </a:r>
          </a:p>
          <a:p>
            <a:r>
              <a:rPr lang="en-US" sz="2000" dirty="0"/>
              <a:t>Ability to name Audio channels or use names sent by mixer.</a:t>
            </a:r>
          </a:p>
          <a:p>
            <a:r>
              <a:rPr lang="en-US" sz="2000" dirty="0"/>
              <a:t>Extended </a:t>
            </a:r>
            <a:r>
              <a:rPr lang="en-US" sz="2000" dirty="0" err="1"/>
              <a:t>RossTalk</a:t>
            </a:r>
            <a:r>
              <a:rPr lang="en-US" sz="2000" dirty="0"/>
              <a:t> commands – allows custom DashBoard panels to invoke CustomControl events. Use visual logic and build CustomControls as “smart” as you want.</a:t>
            </a:r>
          </a:p>
          <a:p>
            <a:pPr lvl="1"/>
            <a:r>
              <a:rPr lang="en-US" sz="1600" dirty="0"/>
              <a:t>Currently limited to Switcher and Video Server events and a few other commands, list is being expanded every sprint.</a:t>
            </a:r>
          </a:p>
          <a:p>
            <a:endParaRPr lang="en-US" sz="2000" dirty="0"/>
          </a:p>
          <a:p>
            <a:endParaRPr lang="en-US" sz="2000" dirty="0"/>
          </a:p>
        </p:txBody>
      </p:sp>
      <p:sp>
        <p:nvSpPr>
          <p:cNvPr id="2" name="Slide Number Placeholder 1">
            <a:extLst>
              <a:ext uri="{FF2B5EF4-FFF2-40B4-BE49-F238E27FC236}">
                <a16:creationId xmlns:a16="http://schemas.microsoft.com/office/drawing/2014/main" id="{0FA45AE9-B737-4453-B7A7-CE0330AA64C0}"/>
              </a:ext>
            </a:extLst>
          </p:cNvPr>
          <p:cNvSpPr>
            <a:spLocks noGrp="1"/>
          </p:cNvSpPr>
          <p:nvPr>
            <p:ph type="sldNum" sz="quarter" idx="12"/>
          </p:nvPr>
        </p:nvSpPr>
        <p:spPr/>
        <p:txBody>
          <a:bodyPr/>
          <a:lstStyle/>
          <a:p>
            <a:fld id="{67E52358-FED6-D246-9C6E-AEC4ABAAD0D9}" type="slidenum">
              <a:rPr lang="en-US" smtClean="0"/>
              <a:t>21</a:t>
            </a:fld>
            <a:endParaRPr lang="en-US"/>
          </a:p>
        </p:txBody>
      </p:sp>
      <p:sp>
        <p:nvSpPr>
          <p:cNvPr id="3" name="Title 2">
            <a:extLst>
              <a:ext uri="{FF2B5EF4-FFF2-40B4-BE49-F238E27FC236}">
                <a16:creationId xmlns:a16="http://schemas.microsoft.com/office/drawing/2014/main" id="{4109058A-D1F5-458A-9775-1D74E72B38E9}"/>
              </a:ext>
            </a:extLst>
          </p:cNvPr>
          <p:cNvSpPr>
            <a:spLocks noGrp="1"/>
          </p:cNvSpPr>
          <p:nvPr>
            <p:ph type="title"/>
          </p:nvPr>
        </p:nvSpPr>
        <p:spPr/>
        <p:txBody>
          <a:bodyPr/>
          <a:lstStyle/>
          <a:p>
            <a:r>
              <a:rPr lang="en-CA" dirty="0"/>
              <a:t>What’s new</a:t>
            </a:r>
          </a:p>
        </p:txBody>
      </p:sp>
      <p:sp>
        <p:nvSpPr>
          <p:cNvPr id="5" name="Picture Placeholder 4">
            <a:extLst>
              <a:ext uri="{FF2B5EF4-FFF2-40B4-BE49-F238E27FC236}">
                <a16:creationId xmlns:a16="http://schemas.microsoft.com/office/drawing/2014/main" id="{01FBB041-D59A-429E-9B56-11C151AA127E}"/>
              </a:ext>
            </a:extLst>
          </p:cNvPr>
          <p:cNvSpPr>
            <a:spLocks noGrp="1"/>
          </p:cNvSpPr>
          <p:nvPr>
            <p:ph type="pic" sz="quarter" idx="14"/>
          </p:nvPr>
        </p:nvSpPr>
        <p:spPr/>
      </p:sp>
      <p:pic>
        <p:nvPicPr>
          <p:cNvPr id="7" name="Picture 6">
            <a:extLst>
              <a:ext uri="{FF2B5EF4-FFF2-40B4-BE49-F238E27FC236}">
                <a16:creationId xmlns:a16="http://schemas.microsoft.com/office/drawing/2014/main" id="{E0ADAD36-DA53-4BF5-B9E8-ED89259C09B1}"/>
              </a:ext>
            </a:extLst>
          </p:cNvPr>
          <p:cNvPicPr>
            <a:picLocks noChangeAspect="1"/>
          </p:cNvPicPr>
          <p:nvPr/>
        </p:nvPicPr>
        <p:blipFill>
          <a:blip r:embed="rId2"/>
          <a:stretch>
            <a:fillRect/>
          </a:stretch>
        </p:blipFill>
        <p:spPr>
          <a:xfrm>
            <a:off x="8706900" y="480788"/>
            <a:ext cx="3036327" cy="429907"/>
          </a:xfrm>
          <a:prstGeom prst="rect">
            <a:avLst/>
          </a:prstGeom>
        </p:spPr>
      </p:pic>
      <p:pic>
        <p:nvPicPr>
          <p:cNvPr id="8" name="Picture 7">
            <a:extLst>
              <a:ext uri="{FF2B5EF4-FFF2-40B4-BE49-F238E27FC236}">
                <a16:creationId xmlns:a16="http://schemas.microsoft.com/office/drawing/2014/main" id="{7A0116D2-3BEF-4A57-AF7B-012572E1BD1F}"/>
              </a:ext>
            </a:extLst>
          </p:cNvPr>
          <p:cNvPicPr>
            <a:picLocks noChangeAspect="1"/>
          </p:cNvPicPr>
          <p:nvPr/>
        </p:nvPicPr>
        <p:blipFill>
          <a:blip r:embed="rId3"/>
          <a:stretch>
            <a:fillRect/>
          </a:stretch>
        </p:blipFill>
        <p:spPr>
          <a:xfrm>
            <a:off x="1669636" y="6254578"/>
            <a:ext cx="3021013" cy="399213"/>
          </a:xfrm>
          <a:prstGeom prst="rect">
            <a:avLst/>
          </a:prstGeom>
        </p:spPr>
      </p:pic>
      <p:sp>
        <p:nvSpPr>
          <p:cNvPr id="9" name="Content Placeholder 3">
            <a:extLst>
              <a:ext uri="{FF2B5EF4-FFF2-40B4-BE49-F238E27FC236}">
                <a16:creationId xmlns:a16="http://schemas.microsoft.com/office/drawing/2014/main" id="{8DEF445A-6963-4486-83D7-FAA795BB332D}"/>
              </a:ext>
            </a:extLst>
          </p:cNvPr>
          <p:cNvSpPr txBox="1">
            <a:spLocks/>
          </p:cNvSpPr>
          <p:nvPr/>
        </p:nvSpPr>
        <p:spPr>
          <a:xfrm>
            <a:off x="3170811" y="511130"/>
            <a:ext cx="11312801" cy="42755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Wingdings" pitchFamily="2" charset="2"/>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 OverDrive 19.3 + Caprica 6.3</a:t>
            </a:r>
            <a:endParaRPr lang="en-CA" dirty="0"/>
          </a:p>
        </p:txBody>
      </p:sp>
      <p:sp>
        <p:nvSpPr>
          <p:cNvPr id="10" name="Rectangle 9">
            <a:extLst>
              <a:ext uri="{FF2B5EF4-FFF2-40B4-BE49-F238E27FC236}">
                <a16:creationId xmlns:a16="http://schemas.microsoft.com/office/drawing/2014/main" id="{60A72F9C-295E-428E-8159-E4586A2B4CE5}"/>
              </a:ext>
            </a:extLst>
          </p:cNvPr>
          <p:cNvSpPr/>
          <p:nvPr/>
        </p:nvSpPr>
        <p:spPr>
          <a:xfrm>
            <a:off x="96405" y="0"/>
            <a:ext cx="11821886" cy="5255030"/>
          </a:xfrm>
          <a:prstGeom prst="rect">
            <a:avLst/>
          </a:prstGeom>
          <a:solidFill>
            <a:srgbClr val="FFFFFF">
              <a:alpha val="6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4" name="Content Placeholder 27">
            <a:extLst>
              <a:ext uri="{FF2B5EF4-FFF2-40B4-BE49-F238E27FC236}">
                <a16:creationId xmlns:a16="http://schemas.microsoft.com/office/drawing/2014/main" id="{8251953A-851E-4E24-AFD1-31CBE89AD337}"/>
              </a:ext>
            </a:extLst>
          </p:cNvPr>
          <p:cNvPicPr>
            <a:picLocks noChangeAspect="1"/>
          </p:cNvPicPr>
          <p:nvPr/>
        </p:nvPicPr>
        <p:blipFill>
          <a:blip r:embed="rId4"/>
          <a:stretch>
            <a:fillRect/>
          </a:stretch>
        </p:blipFill>
        <p:spPr>
          <a:xfrm>
            <a:off x="1133829" y="515540"/>
            <a:ext cx="9905994" cy="5155049"/>
          </a:xfrm>
          <a:prstGeom prst="rect">
            <a:avLst/>
          </a:prstGeom>
          <a:effectLst>
            <a:outerShdw blurRad="342900" dist="38100" dir="5400000" algn="t" rotWithShape="0">
              <a:schemeClr val="accent1">
                <a:lumMod val="75000"/>
                <a:alpha val="84000"/>
              </a:schemeClr>
            </a:outerShdw>
          </a:effectLst>
        </p:spPr>
      </p:pic>
    </p:spTree>
    <p:extLst>
      <p:ext uri="{BB962C8B-B14F-4D97-AF65-F5344CB8AC3E}">
        <p14:creationId xmlns:p14="http://schemas.microsoft.com/office/powerpoint/2010/main" val="30359129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A45AE9-B737-4453-B7A7-CE0330AA64C0}"/>
              </a:ext>
            </a:extLst>
          </p:cNvPr>
          <p:cNvSpPr>
            <a:spLocks noGrp="1"/>
          </p:cNvSpPr>
          <p:nvPr>
            <p:ph type="sldNum" sz="quarter" idx="12"/>
          </p:nvPr>
        </p:nvSpPr>
        <p:spPr/>
        <p:txBody>
          <a:bodyPr/>
          <a:lstStyle/>
          <a:p>
            <a:fld id="{67E52358-FED6-D246-9C6E-AEC4ABAAD0D9}" type="slidenum">
              <a:rPr lang="en-US" smtClean="0"/>
              <a:t>22</a:t>
            </a:fld>
            <a:endParaRPr lang="en-US"/>
          </a:p>
        </p:txBody>
      </p:sp>
      <p:sp>
        <p:nvSpPr>
          <p:cNvPr id="3" name="Title 2">
            <a:extLst>
              <a:ext uri="{FF2B5EF4-FFF2-40B4-BE49-F238E27FC236}">
                <a16:creationId xmlns:a16="http://schemas.microsoft.com/office/drawing/2014/main" id="{4109058A-D1F5-458A-9775-1D74E72B38E9}"/>
              </a:ext>
            </a:extLst>
          </p:cNvPr>
          <p:cNvSpPr>
            <a:spLocks noGrp="1"/>
          </p:cNvSpPr>
          <p:nvPr>
            <p:ph type="title"/>
          </p:nvPr>
        </p:nvSpPr>
        <p:spPr/>
        <p:txBody>
          <a:bodyPr/>
          <a:lstStyle/>
          <a:p>
            <a:r>
              <a:rPr lang="en-CA" dirty="0"/>
              <a:t>What’s new</a:t>
            </a:r>
          </a:p>
        </p:txBody>
      </p:sp>
      <p:sp>
        <p:nvSpPr>
          <p:cNvPr id="4" name="Content Placeholder 3">
            <a:extLst>
              <a:ext uri="{FF2B5EF4-FFF2-40B4-BE49-F238E27FC236}">
                <a16:creationId xmlns:a16="http://schemas.microsoft.com/office/drawing/2014/main" id="{5E736FAA-B20A-4A5C-8CFD-CD78869A8BF3}"/>
              </a:ext>
            </a:extLst>
          </p:cNvPr>
          <p:cNvSpPr>
            <a:spLocks noGrp="1"/>
          </p:cNvSpPr>
          <p:nvPr>
            <p:ph idx="1"/>
          </p:nvPr>
        </p:nvSpPr>
        <p:spPr>
          <a:xfrm>
            <a:off x="430426" y="1488987"/>
            <a:ext cx="10614091" cy="4458318"/>
          </a:xfrm>
        </p:spPr>
        <p:txBody>
          <a:bodyPr>
            <a:normAutofit/>
          </a:bodyPr>
          <a:lstStyle/>
          <a:p>
            <a:pPr marL="0" indent="0">
              <a:buNone/>
            </a:pPr>
            <a:r>
              <a:rPr lang="en-US" sz="2400" b="1" dirty="0">
                <a:latin typeface="Open Sans" panose="020B0606030504020204" pitchFamily="34" charset="0"/>
                <a:ea typeface="Open Sans" panose="020B0606030504020204" pitchFamily="34" charset="0"/>
                <a:cs typeface="Open Sans" panose="020B0606030504020204" pitchFamily="34" charset="0"/>
              </a:rPr>
              <a:t>Minor Improvements with major impacts (in a good way)</a:t>
            </a:r>
          </a:p>
          <a:p>
            <a:r>
              <a:rPr lang="en-US" sz="2000" dirty="0"/>
              <a:t>Caprica UI revamped for DashBoard 9 and Aura.</a:t>
            </a:r>
          </a:p>
          <a:p>
            <a:r>
              <a:rPr lang="en-US" sz="2000" dirty="0"/>
              <a:t>New CustomControl to send messages to logs and RundownControl</a:t>
            </a:r>
          </a:p>
          <a:p>
            <a:r>
              <a:rPr lang="en-US" sz="2000" dirty="0"/>
              <a:t>Support for CUE command with XPression (added for use with Tessera)</a:t>
            </a:r>
          </a:p>
          <a:p>
            <a:r>
              <a:rPr lang="en-US" sz="2000" dirty="0"/>
              <a:t>Ability to name Audio channels or use names sent by mixer.</a:t>
            </a:r>
          </a:p>
          <a:p>
            <a:r>
              <a:rPr lang="en-US" sz="2000" dirty="0"/>
              <a:t>Extended </a:t>
            </a:r>
            <a:r>
              <a:rPr lang="en-US" sz="2000" dirty="0" err="1"/>
              <a:t>RossTalk</a:t>
            </a:r>
            <a:r>
              <a:rPr lang="en-US" sz="2000" dirty="0"/>
              <a:t> commands – allows custom DashBoard panels to invoke CustomControl events. Use visual logic and build CustomControls as “smart” as you want.</a:t>
            </a:r>
          </a:p>
          <a:p>
            <a:pPr lvl="1"/>
            <a:r>
              <a:rPr lang="en-US" sz="1600" dirty="0"/>
              <a:t>Currently limited to Switcher and Video Server events and a few other commands, list is being expanded every sprint.</a:t>
            </a:r>
          </a:p>
          <a:p>
            <a:endParaRPr lang="en-US" sz="2000" dirty="0"/>
          </a:p>
          <a:p>
            <a:endParaRPr lang="en-US" sz="2000" dirty="0"/>
          </a:p>
        </p:txBody>
      </p:sp>
      <p:sp>
        <p:nvSpPr>
          <p:cNvPr id="5" name="Picture Placeholder 4">
            <a:extLst>
              <a:ext uri="{FF2B5EF4-FFF2-40B4-BE49-F238E27FC236}">
                <a16:creationId xmlns:a16="http://schemas.microsoft.com/office/drawing/2014/main" id="{01FBB041-D59A-429E-9B56-11C151AA127E}"/>
              </a:ext>
            </a:extLst>
          </p:cNvPr>
          <p:cNvSpPr>
            <a:spLocks noGrp="1"/>
          </p:cNvSpPr>
          <p:nvPr>
            <p:ph type="pic" sz="quarter" idx="14"/>
          </p:nvPr>
        </p:nvSpPr>
        <p:spPr/>
      </p:sp>
      <p:pic>
        <p:nvPicPr>
          <p:cNvPr id="7" name="Picture 6">
            <a:extLst>
              <a:ext uri="{FF2B5EF4-FFF2-40B4-BE49-F238E27FC236}">
                <a16:creationId xmlns:a16="http://schemas.microsoft.com/office/drawing/2014/main" id="{E0ADAD36-DA53-4BF5-B9E8-ED89259C09B1}"/>
              </a:ext>
            </a:extLst>
          </p:cNvPr>
          <p:cNvPicPr>
            <a:picLocks noChangeAspect="1"/>
          </p:cNvPicPr>
          <p:nvPr/>
        </p:nvPicPr>
        <p:blipFill>
          <a:blip r:embed="rId2"/>
          <a:stretch>
            <a:fillRect/>
          </a:stretch>
        </p:blipFill>
        <p:spPr>
          <a:xfrm>
            <a:off x="8706900" y="480788"/>
            <a:ext cx="3036327" cy="429907"/>
          </a:xfrm>
          <a:prstGeom prst="rect">
            <a:avLst/>
          </a:prstGeom>
        </p:spPr>
      </p:pic>
      <p:pic>
        <p:nvPicPr>
          <p:cNvPr id="8" name="Picture 7">
            <a:extLst>
              <a:ext uri="{FF2B5EF4-FFF2-40B4-BE49-F238E27FC236}">
                <a16:creationId xmlns:a16="http://schemas.microsoft.com/office/drawing/2014/main" id="{7A0116D2-3BEF-4A57-AF7B-012572E1BD1F}"/>
              </a:ext>
            </a:extLst>
          </p:cNvPr>
          <p:cNvPicPr>
            <a:picLocks noChangeAspect="1"/>
          </p:cNvPicPr>
          <p:nvPr/>
        </p:nvPicPr>
        <p:blipFill>
          <a:blip r:embed="rId3"/>
          <a:stretch>
            <a:fillRect/>
          </a:stretch>
        </p:blipFill>
        <p:spPr>
          <a:xfrm>
            <a:off x="1669636" y="6254578"/>
            <a:ext cx="3021013" cy="399213"/>
          </a:xfrm>
          <a:prstGeom prst="rect">
            <a:avLst/>
          </a:prstGeom>
        </p:spPr>
      </p:pic>
      <p:sp>
        <p:nvSpPr>
          <p:cNvPr id="10" name="Content Placeholder 3">
            <a:extLst>
              <a:ext uri="{FF2B5EF4-FFF2-40B4-BE49-F238E27FC236}">
                <a16:creationId xmlns:a16="http://schemas.microsoft.com/office/drawing/2014/main" id="{219EC267-487B-4DEF-9026-218BCD83ECBB}"/>
              </a:ext>
            </a:extLst>
          </p:cNvPr>
          <p:cNvSpPr txBox="1">
            <a:spLocks/>
          </p:cNvSpPr>
          <p:nvPr/>
        </p:nvSpPr>
        <p:spPr>
          <a:xfrm>
            <a:off x="3124157" y="538876"/>
            <a:ext cx="3696521" cy="4275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itchFamily="2" charset="2"/>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700" dirty="0">
                <a:solidFill>
                  <a:schemeClr val="tx2"/>
                </a:solidFill>
              </a:rPr>
              <a:t>| OverDrive 19.3 + Caprica 6.3</a:t>
            </a:r>
            <a:endParaRPr lang="en-CA" sz="1700" dirty="0">
              <a:solidFill>
                <a:schemeClr val="tx2"/>
              </a:solidFill>
            </a:endParaRPr>
          </a:p>
        </p:txBody>
      </p:sp>
    </p:spTree>
    <p:extLst>
      <p:ext uri="{BB962C8B-B14F-4D97-AF65-F5344CB8AC3E}">
        <p14:creationId xmlns:p14="http://schemas.microsoft.com/office/powerpoint/2010/main" val="10020137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3">
            <a:extLst>
              <a:ext uri="{FF2B5EF4-FFF2-40B4-BE49-F238E27FC236}">
                <a16:creationId xmlns:a16="http://schemas.microsoft.com/office/drawing/2014/main" id="{79381E68-6B70-4007-99A4-740BE2931D94}"/>
              </a:ext>
            </a:extLst>
          </p:cNvPr>
          <p:cNvSpPr>
            <a:spLocks noGrp="1"/>
          </p:cNvSpPr>
          <p:nvPr>
            <p:ph idx="1"/>
          </p:nvPr>
        </p:nvSpPr>
        <p:spPr>
          <a:xfrm>
            <a:off x="430426" y="1488987"/>
            <a:ext cx="10614091" cy="4458318"/>
          </a:xfrm>
        </p:spPr>
        <p:txBody>
          <a:bodyPr>
            <a:normAutofit/>
          </a:bodyPr>
          <a:lstStyle/>
          <a:p>
            <a:pPr marL="0" indent="0">
              <a:buNone/>
            </a:pPr>
            <a:r>
              <a:rPr lang="en-US" sz="2400" b="1" dirty="0">
                <a:latin typeface="Open Sans" panose="020B0606030504020204" pitchFamily="34" charset="0"/>
                <a:ea typeface="Open Sans" panose="020B0606030504020204" pitchFamily="34" charset="0"/>
                <a:cs typeface="Open Sans" panose="020B0606030504020204" pitchFamily="34" charset="0"/>
              </a:rPr>
              <a:t>Minor Improvements with major impacts (in a good way)</a:t>
            </a:r>
          </a:p>
          <a:p>
            <a:r>
              <a:rPr lang="en-US" sz="2000" dirty="0"/>
              <a:t>Caprica UI revamped for DashBoard 9 and Aura.</a:t>
            </a:r>
          </a:p>
          <a:p>
            <a:r>
              <a:rPr lang="en-US" sz="2000" dirty="0"/>
              <a:t>New CustomControl to send messages to logs and RundownControl</a:t>
            </a:r>
          </a:p>
          <a:p>
            <a:r>
              <a:rPr lang="en-US" sz="2000" dirty="0"/>
              <a:t>Support for CUE command with XPression (added for use with Tessera)</a:t>
            </a:r>
          </a:p>
          <a:p>
            <a:r>
              <a:rPr lang="en-US" sz="2000" dirty="0"/>
              <a:t>Ability to name Audio channels or use names sent by mixer.</a:t>
            </a:r>
          </a:p>
          <a:p>
            <a:r>
              <a:rPr lang="en-US" sz="2000" dirty="0"/>
              <a:t>Extended </a:t>
            </a:r>
            <a:r>
              <a:rPr lang="en-US" sz="2000" dirty="0" err="1"/>
              <a:t>RossTalk</a:t>
            </a:r>
            <a:r>
              <a:rPr lang="en-US" sz="2000" dirty="0"/>
              <a:t> commands – allows custom DashBoard panels to invoke CustomControl events. Use visual logic and build CustomControls as “smart” as you want.</a:t>
            </a:r>
          </a:p>
          <a:p>
            <a:pPr lvl="1"/>
            <a:r>
              <a:rPr lang="en-US" sz="1600" dirty="0"/>
              <a:t>Currently limited to Switcher and Video Server events and a few other commands, list is being expanded every sprint.</a:t>
            </a:r>
          </a:p>
          <a:p>
            <a:endParaRPr lang="en-US" sz="2000" dirty="0"/>
          </a:p>
          <a:p>
            <a:endParaRPr lang="en-US" sz="2000" dirty="0"/>
          </a:p>
        </p:txBody>
      </p:sp>
      <p:sp>
        <p:nvSpPr>
          <p:cNvPr id="16" name="Content Placeholder 3">
            <a:extLst>
              <a:ext uri="{FF2B5EF4-FFF2-40B4-BE49-F238E27FC236}">
                <a16:creationId xmlns:a16="http://schemas.microsoft.com/office/drawing/2014/main" id="{7D689B5E-06BF-40B5-A189-7EA640786ADA}"/>
              </a:ext>
            </a:extLst>
          </p:cNvPr>
          <p:cNvSpPr txBox="1">
            <a:spLocks/>
          </p:cNvSpPr>
          <p:nvPr/>
        </p:nvSpPr>
        <p:spPr>
          <a:xfrm>
            <a:off x="3124157" y="538876"/>
            <a:ext cx="3696521" cy="4275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itchFamily="2" charset="2"/>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700" dirty="0">
                <a:solidFill>
                  <a:schemeClr val="tx2"/>
                </a:solidFill>
              </a:rPr>
              <a:t>| OverDrive 19.3 + Caprica 6.3</a:t>
            </a:r>
            <a:endParaRPr lang="en-CA" sz="1700" dirty="0">
              <a:solidFill>
                <a:schemeClr val="tx2"/>
              </a:solidFill>
            </a:endParaRPr>
          </a:p>
        </p:txBody>
      </p:sp>
      <p:sp>
        <p:nvSpPr>
          <p:cNvPr id="2" name="Slide Number Placeholder 1">
            <a:extLst>
              <a:ext uri="{FF2B5EF4-FFF2-40B4-BE49-F238E27FC236}">
                <a16:creationId xmlns:a16="http://schemas.microsoft.com/office/drawing/2014/main" id="{0FA45AE9-B737-4453-B7A7-CE0330AA64C0}"/>
              </a:ext>
            </a:extLst>
          </p:cNvPr>
          <p:cNvSpPr>
            <a:spLocks noGrp="1"/>
          </p:cNvSpPr>
          <p:nvPr>
            <p:ph type="sldNum" sz="quarter" idx="12"/>
          </p:nvPr>
        </p:nvSpPr>
        <p:spPr/>
        <p:txBody>
          <a:bodyPr/>
          <a:lstStyle/>
          <a:p>
            <a:fld id="{67E52358-FED6-D246-9C6E-AEC4ABAAD0D9}" type="slidenum">
              <a:rPr lang="en-US" smtClean="0"/>
              <a:t>23</a:t>
            </a:fld>
            <a:endParaRPr lang="en-US"/>
          </a:p>
        </p:txBody>
      </p:sp>
      <p:sp>
        <p:nvSpPr>
          <p:cNvPr id="3" name="Title 2">
            <a:extLst>
              <a:ext uri="{FF2B5EF4-FFF2-40B4-BE49-F238E27FC236}">
                <a16:creationId xmlns:a16="http://schemas.microsoft.com/office/drawing/2014/main" id="{4109058A-D1F5-458A-9775-1D74E72B38E9}"/>
              </a:ext>
            </a:extLst>
          </p:cNvPr>
          <p:cNvSpPr>
            <a:spLocks noGrp="1"/>
          </p:cNvSpPr>
          <p:nvPr>
            <p:ph type="title"/>
          </p:nvPr>
        </p:nvSpPr>
        <p:spPr/>
        <p:txBody>
          <a:bodyPr/>
          <a:lstStyle/>
          <a:p>
            <a:r>
              <a:rPr lang="en-CA" dirty="0"/>
              <a:t>What’s new</a:t>
            </a:r>
          </a:p>
        </p:txBody>
      </p:sp>
      <p:sp>
        <p:nvSpPr>
          <p:cNvPr id="5" name="Picture Placeholder 4">
            <a:extLst>
              <a:ext uri="{FF2B5EF4-FFF2-40B4-BE49-F238E27FC236}">
                <a16:creationId xmlns:a16="http://schemas.microsoft.com/office/drawing/2014/main" id="{01FBB041-D59A-429E-9B56-11C151AA127E}"/>
              </a:ext>
            </a:extLst>
          </p:cNvPr>
          <p:cNvSpPr>
            <a:spLocks noGrp="1"/>
          </p:cNvSpPr>
          <p:nvPr>
            <p:ph type="pic" sz="quarter" idx="14"/>
          </p:nvPr>
        </p:nvSpPr>
        <p:spPr/>
      </p:sp>
      <p:pic>
        <p:nvPicPr>
          <p:cNvPr id="7" name="Picture 6">
            <a:extLst>
              <a:ext uri="{FF2B5EF4-FFF2-40B4-BE49-F238E27FC236}">
                <a16:creationId xmlns:a16="http://schemas.microsoft.com/office/drawing/2014/main" id="{E0ADAD36-DA53-4BF5-B9E8-ED89259C09B1}"/>
              </a:ext>
            </a:extLst>
          </p:cNvPr>
          <p:cNvPicPr>
            <a:picLocks noChangeAspect="1"/>
          </p:cNvPicPr>
          <p:nvPr/>
        </p:nvPicPr>
        <p:blipFill>
          <a:blip r:embed="rId2"/>
          <a:stretch>
            <a:fillRect/>
          </a:stretch>
        </p:blipFill>
        <p:spPr>
          <a:xfrm>
            <a:off x="8706900" y="480788"/>
            <a:ext cx="3036327" cy="429907"/>
          </a:xfrm>
          <a:prstGeom prst="rect">
            <a:avLst/>
          </a:prstGeom>
        </p:spPr>
      </p:pic>
      <p:pic>
        <p:nvPicPr>
          <p:cNvPr id="8" name="Picture 7">
            <a:extLst>
              <a:ext uri="{FF2B5EF4-FFF2-40B4-BE49-F238E27FC236}">
                <a16:creationId xmlns:a16="http://schemas.microsoft.com/office/drawing/2014/main" id="{7A0116D2-3BEF-4A57-AF7B-012572E1BD1F}"/>
              </a:ext>
            </a:extLst>
          </p:cNvPr>
          <p:cNvPicPr>
            <a:picLocks noChangeAspect="1"/>
          </p:cNvPicPr>
          <p:nvPr/>
        </p:nvPicPr>
        <p:blipFill>
          <a:blip r:embed="rId3"/>
          <a:stretch>
            <a:fillRect/>
          </a:stretch>
        </p:blipFill>
        <p:spPr>
          <a:xfrm>
            <a:off x="1669636" y="6254578"/>
            <a:ext cx="3021013" cy="399213"/>
          </a:xfrm>
          <a:prstGeom prst="rect">
            <a:avLst/>
          </a:prstGeom>
        </p:spPr>
      </p:pic>
      <p:sp>
        <p:nvSpPr>
          <p:cNvPr id="11" name="Rectangle 10">
            <a:extLst>
              <a:ext uri="{FF2B5EF4-FFF2-40B4-BE49-F238E27FC236}">
                <a16:creationId xmlns:a16="http://schemas.microsoft.com/office/drawing/2014/main" id="{9A892EA3-DBBD-453E-852E-9D3389A68010}"/>
              </a:ext>
            </a:extLst>
          </p:cNvPr>
          <p:cNvSpPr/>
          <p:nvPr/>
        </p:nvSpPr>
        <p:spPr>
          <a:xfrm>
            <a:off x="185057" y="0"/>
            <a:ext cx="11821886" cy="5255030"/>
          </a:xfrm>
          <a:prstGeom prst="rect">
            <a:avLst/>
          </a:prstGeom>
          <a:solidFill>
            <a:srgbClr val="FFFFFF">
              <a:alpha val="6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 name="Picture 9">
            <a:extLst>
              <a:ext uri="{FF2B5EF4-FFF2-40B4-BE49-F238E27FC236}">
                <a16:creationId xmlns:a16="http://schemas.microsoft.com/office/drawing/2014/main" id="{DFADD34E-3BE3-4200-A528-9EEBC25581FF}"/>
              </a:ext>
            </a:extLst>
          </p:cNvPr>
          <p:cNvPicPr>
            <a:picLocks noChangeAspect="1"/>
          </p:cNvPicPr>
          <p:nvPr/>
        </p:nvPicPr>
        <p:blipFill>
          <a:blip r:embed="rId4"/>
          <a:stretch>
            <a:fillRect/>
          </a:stretch>
        </p:blipFill>
        <p:spPr>
          <a:xfrm>
            <a:off x="2378674" y="755510"/>
            <a:ext cx="7434652" cy="4613503"/>
          </a:xfrm>
          <a:prstGeom prst="rect">
            <a:avLst/>
          </a:prstGeom>
          <a:effectLst>
            <a:outerShdw blurRad="342900" dist="38100" dir="5400000" algn="ctr" rotWithShape="0">
              <a:schemeClr val="accent1">
                <a:lumMod val="75000"/>
                <a:alpha val="84000"/>
              </a:schemeClr>
            </a:outerShdw>
          </a:effectLst>
        </p:spPr>
      </p:pic>
    </p:spTree>
    <p:extLst>
      <p:ext uri="{BB962C8B-B14F-4D97-AF65-F5344CB8AC3E}">
        <p14:creationId xmlns:p14="http://schemas.microsoft.com/office/powerpoint/2010/main" val="21455162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3">
            <a:extLst>
              <a:ext uri="{FF2B5EF4-FFF2-40B4-BE49-F238E27FC236}">
                <a16:creationId xmlns:a16="http://schemas.microsoft.com/office/drawing/2014/main" id="{03C845FC-9DF1-4E96-ACF6-B6395C68E9A3}"/>
              </a:ext>
            </a:extLst>
          </p:cNvPr>
          <p:cNvSpPr>
            <a:spLocks noGrp="1"/>
          </p:cNvSpPr>
          <p:nvPr>
            <p:ph idx="1"/>
          </p:nvPr>
        </p:nvSpPr>
        <p:spPr>
          <a:xfrm>
            <a:off x="430426" y="1488987"/>
            <a:ext cx="10614091" cy="4458318"/>
          </a:xfrm>
        </p:spPr>
        <p:txBody>
          <a:bodyPr>
            <a:normAutofit/>
          </a:bodyPr>
          <a:lstStyle/>
          <a:p>
            <a:pPr marL="0" indent="0">
              <a:buNone/>
            </a:pPr>
            <a:r>
              <a:rPr lang="en-US" sz="2400" b="1" dirty="0">
                <a:latin typeface="Open Sans" panose="020B0606030504020204" pitchFamily="34" charset="0"/>
                <a:ea typeface="Open Sans" panose="020B0606030504020204" pitchFamily="34" charset="0"/>
                <a:cs typeface="Open Sans" panose="020B0606030504020204" pitchFamily="34" charset="0"/>
              </a:rPr>
              <a:t>Minor Improvements with major impacts (in a good way)</a:t>
            </a:r>
          </a:p>
          <a:p>
            <a:r>
              <a:rPr lang="en-US" sz="2000" dirty="0"/>
              <a:t>Caprica UI revamped for DashBoard 9 and Aura.</a:t>
            </a:r>
          </a:p>
          <a:p>
            <a:r>
              <a:rPr lang="en-US" sz="2000" dirty="0"/>
              <a:t>New CustomControl to send messages to logs and RundownControl</a:t>
            </a:r>
          </a:p>
          <a:p>
            <a:r>
              <a:rPr lang="en-US" sz="2000" dirty="0"/>
              <a:t>Support for CUE command with XPression (added for use with Tessera)</a:t>
            </a:r>
          </a:p>
          <a:p>
            <a:r>
              <a:rPr lang="en-US" sz="2000" dirty="0"/>
              <a:t>Ability to name Audio channels or use names sent by mixer.</a:t>
            </a:r>
          </a:p>
          <a:p>
            <a:r>
              <a:rPr lang="en-US" sz="2000" dirty="0"/>
              <a:t>Extended </a:t>
            </a:r>
            <a:r>
              <a:rPr lang="en-US" sz="2000" dirty="0" err="1"/>
              <a:t>RossTalk</a:t>
            </a:r>
            <a:r>
              <a:rPr lang="en-US" sz="2000" dirty="0"/>
              <a:t> commands – allows custom DashBoard panels to invoke CustomControl events. Use visual logic and build CustomControls as “smart” as you want.</a:t>
            </a:r>
          </a:p>
          <a:p>
            <a:pPr lvl="1"/>
            <a:r>
              <a:rPr lang="en-US" sz="1600" dirty="0"/>
              <a:t>Currently limited to Switcher and Video Server events and a few other commands, list is being expanded every sprint.</a:t>
            </a:r>
          </a:p>
          <a:p>
            <a:endParaRPr lang="en-US" sz="2000" dirty="0"/>
          </a:p>
          <a:p>
            <a:endParaRPr lang="en-US" sz="2000" dirty="0"/>
          </a:p>
        </p:txBody>
      </p:sp>
      <p:sp>
        <p:nvSpPr>
          <p:cNvPr id="16" name="Content Placeholder 3">
            <a:extLst>
              <a:ext uri="{FF2B5EF4-FFF2-40B4-BE49-F238E27FC236}">
                <a16:creationId xmlns:a16="http://schemas.microsoft.com/office/drawing/2014/main" id="{7CAE21A3-3A80-42B9-BEA3-B12744E8565F}"/>
              </a:ext>
            </a:extLst>
          </p:cNvPr>
          <p:cNvSpPr txBox="1">
            <a:spLocks/>
          </p:cNvSpPr>
          <p:nvPr/>
        </p:nvSpPr>
        <p:spPr>
          <a:xfrm>
            <a:off x="3124157" y="538876"/>
            <a:ext cx="3696521" cy="4275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itchFamily="2" charset="2"/>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700" dirty="0">
                <a:solidFill>
                  <a:schemeClr val="tx2"/>
                </a:solidFill>
              </a:rPr>
              <a:t>| OverDrive 19.3 + Caprica 6.3</a:t>
            </a:r>
            <a:endParaRPr lang="en-CA" sz="1700" dirty="0">
              <a:solidFill>
                <a:schemeClr val="tx2"/>
              </a:solidFill>
            </a:endParaRPr>
          </a:p>
        </p:txBody>
      </p:sp>
      <p:sp>
        <p:nvSpPr>
          <p:cNvPr id="2" name="Slide Number Placeholder 1">
            <a:extLst>
              <a:ext uri="{FF2B5EF4-FFF2-40B4-BE49-F238E27FC236}">
                <a16:creationId xmlns:a16="http://schemas.microsoft.com/office/drawing/2014/main" id="{0FA45AE9-B737-4453-B7A7-CE0330AA64C0}"/>
              </a:ext>
            </a:extLst>
          </p:cNvPr>
          <p:cNvSpPr>
            <a:spLocks noGrp="1"/>
          </p:cNvSpPr>
          <p:nvPr>
            <p:ph type="sldNum" sz="quarter" idx="12"/>
          </p:nvPr>
        </p:nvSpPr>
        <p:spPr/>
        <p:txBody>
          <a:bodyPr/>
          <a:lstStyle/>
          <a:p>
            <a:fld id="{67E52358-FED6-D246-9C6E-AEC4ABAAD0D9}" type="slidenum">
              <a:rPr lang="en-US" smtClean="0"/>
              <a:t>24</a:t>
            </a:fld>
            <a:endParaRPr lang="en-US"/>
          </a:p>
        </p:txBody>
      </p:sp>
      <p:sp>
        <p:nvSpPr>
          <p:cNvPr id="3" name="Title 2">
            <a:extLst>
              <a:ext uri="{FF2B5EF4-FFF2-40B4-BE49-F238E27FC236}">
                <a16:creationId xmlns:a16="http://schemas.microsoft.com/office/drawing/2014/main" id="{4109058A-D1F5-458A-9775-1D74E72B38E9}"/>
              </a:ext>
            </a:extLst>
          </p:cNvPr>
          <p:cNvSpPr>
            <a:spLocks noGrp="1"/>
          </p:cNvSpPr>
          <p:nvPr>
            <p:ph type="title"/>
          </p:nvPr>
        </p:nvSpPr>
        <p:spPr/>
        <p:txBody>
          <a:bodyPr/>
          <a:lstStyle/>
          <a:p>
            <a:r>
              <a:rPr lang="en-CA" dirty="0"/>
              <a:t>What’s new</a:t>
            </a:r>
          </a:p>
        </p:txBody>
      </p:sp>
      <p:sp>
        <p:nvSpPr>
          <p:cNvPr id="5" name="Picture Placeholder 4">
            <a:extLst>
              <a:ext uri="{FF2B5EF4-FFF2-40B4-BE49-F238E27FC236}">
                <a16:creationId xmlns:a16="http://schemas.microsoft.com/office/drawing/2014/main" id="{01FBB041-D59A-429E-9B56-11C151AA127E}"/>
              </a:ext>
            </a:extLst>
          </p:cNvPr>
          <p:cNvSpPr>
            <a:spLocks noGrp="1"/>
          </p:cNvSpPr>
          <p:nvPr>
            <p:ph type="pic" sz="quarter" idx="14"/>
          </p:nvPr>
        </p:nvSpPr>
        <p:spPr/>
      </p:sp>
      <p:pic>
        <p:nvPicPr>
          <p:cNvPr id="7" name="Picture 6">
            <a:extLst>
              <a:ext uri="{FF2B5EF4-FFF2-40B4-BE49-F238E27FC236}">
                <a16:creationId xmlns:a16="http://schemas.microsoft.com/office/drawing/2014/main" id="{E0ADAD36-DA53-4BF5-B9E8-ED89259C09B1}"/>
              </a:ext>
            </a:extLst>
          </p:cNvPr>
          <p:cNvPicPr>
            <a:picLocks noChangeAspect="1"/>
          </p:cNvPicPr>
          <p:nvPr/>
        </p:nvPicPr>
        <p:blipFill>
          <a:blip r:embed="rId2"/>
          <a:stretch>
            <a:fillRect/>
          </a:stretch>
        </p:blipFill>
        <p:spPr>
          <a:xfrm>
            <a:off x="8706900" y="480788"/>
            <a:ext cx="3036327" cy="429907"/>
          </a:xfrm>
          <a:prstGeom prst="rect">
            <a:avLst/>
          </a:prstGeom>
        </p:spPr>
      </p:pic>
      <p:pic>
        <p:nvPicPr>
          <p:cNvPr id="8" name="Picture 7">
            <a:extLst>
              <a:ext uri="{FF2B5EF4-FFF2-40B4-BE49-F238E27FC236}">
                <a16:creationId xmlns:a16="http://schemas.microsoft.com/office/drawing/2014/main" id="{7A0116D2-3BEF-4A57-AF7B-012572E1BD1F}"/>
              </a:ext>
            </a:extLst>
          </p:cNvPr>
          <p:cNvPicPr>
            <a:picLocks noChangeAspect="1"/>
          </p:cNvPicPr>
          <p:nvPr/>
        </p:nvPicPr>
        <p:blipFill>
          <a:blip r:embed="rId3"/>
          <a:stretch>
            <a:fillRect/>
          </a:stretch>
        </p:blipFill>
        <p:spPr>
          <a:xfrm>
            <a:off x="1669636" y="6254578"/>
            <a:ext cx="3021013" cy="399213"/>
          </a:xfrm>
          <a:prstGeom prst="rect">
            <a:avLst/>
          </a:prstGeom>
        </p:spPr>
      </p:pic>
      <p:sp>
        <p:nvSpPr>
          <p:cNvPr id="11" name="Rectangle 10">
            <a:extLst>
              <a:ext uri="{FF2B5EF4-FFF2-40B4-BE49-F238E27FC236}">
                <a16:creationId xmlns:a16="http://schemas.microsoft.com/office/drawing/2014/main" id="{9A892EA3-DBBD-453E-852E-9D3389A68010}"/>
              </a:ext>
            </a:extLst>
          </p:cNvPr>
          <p:cNvSpPr/>
          <p:nvPr/>
        </p:nvSpPr>
        <p:spPr>
          <a:xfrm>
            <a:off x="47850" y="0"/>
            <a:ext cx="11821886" cy="5255030"/>
          </a:xfrm>
          <a:prstGeom prst="rect">
            <a:avLst/>
          </a:prstGeom>
          <a:solidFill>
            <a:srgbClr val="FFFFFF">
              <a:alpha val="6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 name="Picture 9">
            <a:extLst>
              <a:ext uri="{FF2B5EF4-FFF2-40B4-BE49-F238E27FC236}">
                <a16:creationId xmlns:a16="http://schemas.microsoft.com/office/drawing/2014/main" id="{DFADD34E-3BE3-4200-A528-9EEBC25581FF}"/>
              </a:ext>
            </a:extLst>
          </p:cNvPr>
          <p:cNvPicPr>
            <a:picLocks noChangeAspect="1"/>
          </p:cNvPicPr>
          <p:nvPr/>
        </p:nvPicPr>
        <p:blipFill>
          <a:blip r:embed="rId4"/>
          <a:stretch>
            <a:fillRect/>
          </a:stretch>
        </p:blipFill>
        <p:spPr>
          <a:xfrm>
            <a:off x="2378674" y="755510"/>
            <a:ext cx="7434652" cy="4613503"/>
          </a:xfrm>
          <a:prstGeom prst="rect">
            <a:avLst/>
          </a:prstGeom>
          <a:effectLst>
            <a:outerShdw blurRad="342900" dist="38100" dir="5400000" algn="ctr" rotWithShape="0">
              <a:schemeClr val="accent1">
                <a:lumMod val="75000"/>
                <a:alpha val="84000"/>
              </a:schemeClr>
            </a:outerShdw>
          </a:effectLst>
        </p:spPr>
      </p:pic>
      <p:pic>
        <p:nvPicPr>
          <p:cNvPr id="12" name="Picture 11">
            <a:extLst>
              <a:ext uri="{FF2B5EF4-FFF2-40B4-BE49-F238E27FC236}">
                <a16:creationId xmlns:a16="http://schemas.microsoft.com/office/drawing/2014/main" id="{1189E7BC-3226-46F5-925A-082AE5E3BA59}"/>
              </a:ext>
            </a:extLst>
          </p:cNvPr>
          <p:cNvPicPr>
            <a:picLocks noChangeAspect="1"/>
          </p:cNvPicPr>
          <p:nvPr/>
        </p:nvPicPr>
        <p:blipFill>
          <a:blip r:embed="rId5"/>
          <a:stretch>
            <a:fillRect/>
          </a:stretch>
        </p:blipFill>
        <p:spPr>
          <a:xfrm>
            <a:off x="8920065" y="5963457"/>
            <a:ext cx="3271936" cy="917870"/>
          </a:xfrm>
          <a:prstGeom prst="rect">
            <a:avLst/>
          </a:prstGeom>
        </p:spPr>
      </p:pic>
    </p:spTree>
    <p:extLst>
      <p:ext uri="{BB962C8B-B14F-4D97-AF65-F5344CB8AC3E}">
        <p14:creationId xmlns:p14="http://schemas.microsoft.com/office/powerpoint/2010/main" val="38178833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A45AE9-B737-4453-B7A7-CE0330AA64C0}"/>
              </a:ext>
            </a:extLst>
          </p:cNvPr>
          <p:cNvSpPr>
            <a:spLocks noGrp="1"/>
          </p:cNvSpPr>
          <p:nvPr>
            <p:ph type="sldNum" sz="quarter" idx="12"/>
          </p:nvPr>
        </p:nvSpPr>
        <p:spPr/>
        <p:txBody>
          <a:bodyPr/>
          <a:lstStyle/>
          <a:p>
            <a:fld id="{67E52358-FED6-D246-9C6E-AEC4ABAAD0D9}" type="slidenum">
              <a:rPr lang="en-US" smtClean="0"/>
              <a:t>25</a:t>
            </a:fld>
            <a:endParaRPr lang="en-US"/>
          </a:p>
        </p:txBody>
      </p:sp>
      <p:sp>
        <p:nvSpPr>
          <p:cNvPr id="3" name="Title 2">
            <a:extLst>
              <a:ext uri="{FF2B5EF4-FFF2-40B4-BE49-F238E27FC236}">
                <a16:creationId xmlns:a16="http://schemas.microsoft.com/office/drawing/2014/main" id="{4109058A-D1F5-458A-9775-1D74E72B38E9}"/>
              </a:ext>
            </a:extLst>
          </p:cNvPr>
          <p:cNvSpPr>
            <a:spLocks noGrp="1"/>
          </p:cNvSpPr>
          <p:nvPr>
            <p:ph type="title"/>
          </p:nvPr>
        </p:nvSpPr>
        <p:spPr/>
        <p:txBody>
          <a:bodyPr/>
          <a:lstStyle/>
          <a:p>
            <a:r>
              <a:rPr lang="en-CA" dirty="0"/>
              <a:t>What’s new</a:t>
            </a:r>
          </a:p>
        </p:txBody>
      </p:sp>
      <p:sp>
        <p:nvSpPr>
          <p:cNvPr id="4" name="Content Placeholder 3">
            <a:extLst>
              <a:ext uri="{FF2B5EF4-FFF2-40B4-BE49-F238E27FC236}">
                <a16:creationId xmlns:a16="http://schemas.microsoft.com/office/drawing/2014/main" id="{5E736FAA-B20A-4A5C-8CFD-CD78869A8BF3}"/>
              </a:ext>
            </a:extLst>
          </p:cNvPr>
          <p:cNvSpPr>
            <a:spLocks noGrp="1"/>
          </p:cNvSpPr>
          <p:nvPr>
            <p:ph idx="1"/>
          </p:nvPr>
        </p:nvSpPr>
        <p:spPr>
          <a:xfrm>
            <a:off x="430426" y="1488987"/>
            <a:ext cx="10614091" cy="4458318"/>
          </a:xfrm>
        </p:spPr>
        <p:txBody>
          <a:bodyPr>
            <a:normAutofit/>
          </a:bodyPr>
          <a:lstStyle/>
          <a:p>
            <a:pPr marL="0" indent="0">
              <a:buNone/>
            </a:pPr>
            <a:r>
              <a:rPr lang="en-US" sz="2400" b="1" dirty="0">
                <a:latin typeface="Open Sans" panose="020B0606030504020204" pitchFamily="34" charset="0"/>
                <a:ea typeface="Open Sans" panose="020B0606030504020204" pitchFamily="34" charset="0"/>
                <a:cs typeface="Open Sans" panose="020B0606030504020204" pitchFamily="34" charset="0"/>
              </a:rPr>
              <a:t>Minor Improvements with major impacts (in a good way)</a:t>
            </a:r>
          </a:p>
          <a:p>
            <a:r>
              <a:rPr lang="en-US" sz="2000" dirty="0"/>
              <a:t>Caprica UI revamped for DashBoard 9 and Aura.</a:t>
            </a:r>
          </a:p>
          <a:p>
            <a:r>
              <a:rPr lang="en-US" sz="2000" dirty="0"/>
              <a:t>New CustomControl to send messages to logs and RundownControl</a:t>
            </a:r>
          </a:p>
          <a:p>
            <a:r>
              <a:rPr lang="en-US" sz="2000" dirty="0"/>
              <a:t>Support for CUE command with XPression (added for use with Tessera)</a:t>
            </a:r>
          </a:p>
          <a:p>
            <a:r>
              <a:rPr lang="en-US" sz="2000" dirty="0"/>
              <a:t>Ability to name Audio channels or use names sent by mixer.</a:t>
            </a:r>
          </a:p>
          <a:p>
            <a:r>
              <a:rPr lang="en-US" sz="2000" dirty="0"/>
              <a:t>Extended </a:t>
            </a:r>
            <a:r>
              <a:rPr lang="en-US" sz="2000" dirty="0" err="1"/>
              <a:t>RossTalk</a:t>
            </a:r>
            <a:r>
              <a:rPr lang="en-US" sz="2000" dirty="0"/>
              <a:t> commands – allows custom DashBoard panels to invoke CustomControl events. Use visual logic and build CustomControls as “smart” as you want.</a:t>
            </a:r>
          </a:p>
          <a:p>
            <a:pPr lvl="1"/>
            <a:r>
              <a:rPr lang="en-US" sz="1600" dirty="0"/>
              <a:t>Currently limited to Switcher and Video Server events and a few other commands, list is being expanded every sprint.</a:t>
            </a:r>
          </a:p>
          <a:p>
            <a:endParaRPr lang="en-US" sz="2000" dirty="0"/>
          </a:p>
          <a:p>
            <a:endParaRPr lang="en-US" sz="2000" dirty="0"/>
          </a:p>
        </p:txBody>
      </p:sp>
      <p:sp>
        <p:nvSpPr>
          <p:cNvPr id="5" name="Picture Placeholder 4">
            <a:extLst>
              <a:ext uri="{FF2B5EF4-FFF2-40B4-BE49-F238E27FC236}">
                <a16:creationId xmlns:a16="http://schemas.microsoft.com/office/drawing/2014/main" id="{01FBB041-D59A-429E-9B56-11C151AA127E}"/>
              </a:ext>
            </a:extLst>
          </p:cNvPr>
          <p:cNvSpPr>
            <a:spLocks noGrp="1"/>
          </p:cNvSpPr>
          <p:nvPr>
            <p:ph type="pic" sz="quarter" idx="14"/>
          </p:nvPr>
        </p:nvSpPr>
        <p:spPr/>
      </p:sp>
      <p:pic>
        <p:nvPicPr>
          <p:cNvPr id="7" name="Picture 6">
            <a:extLst>
              <a:ext uri="{FF2B5EF4-FFF2-40B4-BE49-F238E27FC236}">
                <a16:creationId xmlns:a16="http://schemas.microsoft.com/office/drawing/2014/main" id="{E0ADAD36-DA53-4BF5-B9E8-ED89259C09B1}"/>
              </a:ext>
            </a:extLst>
          </p:cNvPr>
          <p:cNvPicPr>
            <a:picLocks noChangeAspect="1"/>
          </p:cNvPicPr>
          <p:nvPr/>
        </p:nvPicPr>
        <p:blipFill>
          <a:blip r:embed="rId2"/>
          <a:stretch>
            <a:fillRect/>
          </a:stretch>
        </p:blipFill>
        <p:spPr>
          <a:xfrm>
            <a:off x="8706900" y="480788"/>
            <a:ext cx="3036327" cy="429907"/>
          </a:xfrm>
          <a:prstGeom prst="rect">
            <a:avLst/>
          </a:prstGeom>
        </p:spPr>
      </p:pic>
      <p:pic>
        <p:nvPicPr>
          <p:cNvPr id="8" name="Picture 7">
            <a:extLst>
              <a:ext uri="{FF2B5EF4-FFF2-40B4-BE49-F238E27FC236}">
                <a16:creationId xmlns:a16="http://schemas.microsoft.com/office/drawing/2014/main" id="{7A0116D2-3BEF-4A57-AF7B-012572E1BD1F}"/>
              </a:ext>
            </a:extLst>
          </p:cNvPr>
          <p:cNvPicPr>
            <a:picLocks noChangeAspect="1"/>
          </p:cNvPicPr>
          <p:nvPr/>
        </p:nvPicPr>
        <p:blipFill>
          <a:blip r:embed="rId3"/>
          <a:stretch>
            <a:fillRect/>
          </a:stretch>
        </p:blipFill>
        <p:spPr>
          <a:xfrm>
            <a:off x="1669636" y="6254578"/>
            <a:ext cx="3021013" cy="399213"/>
          </a:xfrm>
          <a:prstGeom prst="rect">
            <a:avLst/>
          </a:prstGeom>
        </p:spPr>
      </p:pic>
      <p:sp>
        <p:nvSpPr>
          <p:cNvPr id="10" name="Content Placeholder 3">
            <a:extLst>
              <a:ext uri="{FF2B5EF4-FFF2-40B4-BE49-F238E27FC236}">
                <a16:creationId xmlns:a16="http://schemas.microsoft.com/office/drawing/2014/main" id="{219EC267-487B-4DEF-9026-218BCD83ECBB}"/>
              </a:ext>
            </a:extLst>
          </p:cNvPr>
          <p:cNvSpPr txBox="1">
            <a:spLocks/>
          </p:cNvSpPr>
          <p:nvPr/>
        </p:nvSpPr>
        <p:spPr>
          <a:xfrm>
            <a:off x="3124157" y="538876"/>
            <a:ext cx="3696521" cy="4275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itchFamily="2" charset="2"/>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700" dirty="0">
                <a:solidFill>
                  <a:schemeClr val="tx2"/>
                </a:solidFill>
              </a:rPr>
              <a:t>| OverDrive 19.3 + Caprica 6.3</a:t>
            </a:r>
            <a:endParaRPr lang="en-CA" sz="1700" dirty="0">
              <a:solidFill>
                <a:schemeClr val="tx2"/>
              </a:solidFill>
            </a:endParaRPr>
          </a:p>
        </p:txBody>
      </p:sp>
    </p:spTree>
    <p:extLst>
      <p:ext uri="{BB962C8B-B14F-4D97-AF65-F5344CB8AC3E}">
        <p14:creationId xmlns:p14="http://schemas.microsoft.com/office/powerpoint/2010/main" val="25608506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A45AE9-B737-4453-B7A7-CE0330AA64C0}"/>
              </a:ext>
            </a:extLst>
          </p:cNvPr>
          <p:cNvSpPr>
            <a:spLocks noGrp="1"/>
          </p:cNvSpPr>
          <p:nvPr>
            <p:ph type="sldNum" sz="quarter" idx="12"/>
          </p:nvPr>
        </p:nvSpPr>
        <p:spPr/>
        <p:txBody>
          <a:bodyPr/>
          <a:lstStyle/>
          <a:p>
            <a:fld id="{67E52358-FED6-D246-9C6E-AEC4ABAAD0D9}" type="slidenum">
              <a:rPr lang="en-US" smtClean="0"/>
              <a:t>26</a:t>
            </a:fld>
            <a:endParaRPr lang="en-US"/>
          </a:p>
        </p:txBody>
      </p:sp>
      <p:sp>
        <p:nvSpPr>
          <p:cNvPr id="3" name="Title 2">
            <a:extLst>
              <a:ext uri="{FF2B5EF4-FFF2-40B4-BE49-F238E27FC236}">
                <a16:creationId xmlns:a16="http://schemas.microsoft.com/office/drawing/2014/main" id="{4109058A-D1F5-458A-9775-1D74E72B38E9}"/>
              </a:ext>
            </a:extLst>
          </p:cNvPr>
          <p:cNvSpPr>
            <a:spLocks noGrp="1"/>
          </p:cNvSpPr>
          <p:nvPr>
            <p:ph type="title"/>
          </p:nvPr>
        </p:nvSpPr>
        <p:spPr/>
        <p:txBody>
          <a:bodyPr/>
          <a:lstStyle/>
          <a:p>
            <a:r>
              <a:rPr lang="en-CA" dirty="0"/>
              <a:t>What’s new</a:t>
            </a:r>
          </a:p>
        </p:txBody>
      </p:sp>
      <p:sp>
        <p:nvSpPr>
          <p:cNvPr id="5" name="Picture Placeholder 4">
            <a:extLst>
              <a:ext uri="{FF2B5EF4-FFF2-40B4-BE49-F238E27FC236}">
                <a16:creationId xmlns:a16="http://schemas.microsoft.com/office/drawing/2014/main" id="{01FBB041-D59A-429E-9B56-11C151AA127E}"/>
              </a:ext>
            </a:extLst>
          </p:cNvPr>
          <p:cNvSpPr>
            <a:spLocks noGrp="1"/>
          </p:cNvSpPr>
          <p:nvPr>
            <p:ph type="pic" sz="quarter" idx="14"/>
          </p:nvPr>
        </p:nvSpPr>
        <p:spPr/>
      </p:sp>
      <p:pic>
        <p:nvPicPr>
          <p:cNvPr id="7" name="Picture 6">
            <a:extLst>
              <a:ext uri="{FF2B5EF4-FFF2-40B4-BE49-F238E27FC236}">
                <a16:creationId xmlns:a16="http://schemas.microsoft.com/office/drawing/2014/main" id="{E0ADAD36-DA53-4BF5-B9E8-ED89259C09B1}"/>
              </a:ext>
            </a:extLst>
          </p:cNvPr>
          <p:cNvPicPr>
            <a:picLocks noChangeAspect="1"/>
          </p:cNvPicPr>
          <p:nvPr/>
        </p:nvPicPr>
        <p:blipFill>
          <a:blip r:embed="rId2"/>
          <a:stretch>
            <a:fillRect/>
          </a:stretch>
        </p:blipFill>
        <p:spPr>
          <a:xfrm>
            <a:off x="8706900" y="480788"/>
            <a:ext cx="3036327" cy="429907"/>
          </a:xfrm>
          <a:prstGeom prst="rect">
            <a:avLst/>
          </a:prstGeom>
        </p:spPr>
      </p:pic>
      <p:pic>
        <p:nvPicPr>
          <p:cNvPr id="8" name="Picture 7">
            <a:extLst>
              <a:ext uri="{FF2B5EF4-FFF2-40B4-BE49-F238E27FC236}">
                <a16:creationId xmlns:a16="http://schemas.microsoft.com/office/drawing/2014/main" id="{7A0116D2-3BEF-4A57-AF7B-012572E1BD1F}"/>
              </a:ext>
            </a:extLst>
          </p:cNvPr>
          <p:cNvPicPr>
            <a:picLocks noChangeAspect="1"/>
          </p:cNvPicPr>
          <p:nvPr/>
        </p:nvPicPr>
        <p:blipFill>
          <a:blip r:embed="rId3"/>
          <a:stretch>
            <a:fillRect/>
          </a:stretch>
        </p:blipFill>
        <p:spPr>
          <a:xfrm>
            <a:off x="1669636" y="6254578"/>
            <a:ext cx="3021013" cy="399213"/>
          </a:xfrm>
          <a:prstGeom prst="rect">
            <a:avLst/>
          </a:prstGeom>
        </p:spPr>
      </p:pic>
      <p:sp>
        <p:nvSpPr>
          <p:cNvPr id="4" name="Content Placeholder 3">
            <a:extLst>
              <a:ext uri="{FF2B5EF4-FFF2-40B4-BE49-F238E27FC236}">
                <a16:creationId xmlns:a16="http://schemas.microsoft.com/office/drawing/2014/main" id="{5E736FAA-B20A-4A5C-8CFD-CD78869A8BF3}"/>
              </a:ext>
            </a:extLst>
          </p:cNvPr>
          <p:cNvSpPr>
            <a:spLocks noGrp="1"/>
          </p:cNvSpPr>
          <p:nvPr>
            <p:ph idx="1"/>
          </p:nvPr>
        </p:nvSpPr>
        <p:spPr>
          <a:xfrm>
            <a:off x="430427" y="1488987"/>
            <a:ext cx="6026357" cy="4458318"/>
          </a:xfrm>
        </p:spPr>
        <p:txBody>
          <a:bodyPr>
            <a:normAutofit/>
          </a:bodyPr>
          <a:lstStyle/>
          <a:p>
            <a:pPr marL="0" indent="0">
              <a:buNone/>
            </a:pPr>
            <a:r>
              <a:rPr lang="en-US" sz="2400" b="1" dirty="0">
                <a:latin typeface="Open Sans" panose="020B0606030504020204" pitchFamily="34" charset="0"/>
                <a:ea typeface="Open Sans" panose="020B0606030504020204" pitchFamily="34" charset="0"/>
                <a:cs typeface="Open Sans" panose="020B0606030504020204" pitchFamily="34" charset="0"/>
              </a:rPr>
              <a:t>STREAM DECK</a:t>
            </a:r>
          </a:p>
          <a:p>
            <a:r>
              <a:rPr lang="en-US" sz="2000" dirty="0"/>
              <a:t>Created a Caprica specific plugin (Similar to the ones made for XPression and Graphite).</a:t>
            </a:r>
          </a:p>
          <a:p>
            <a:r>
              <a:rPr lang="en-US" sz="2000" dirty="0"/>
              <a:t>Allows for low cost shot boxes.</a:t>
            </a:r>
          </a:p>
          <a:p>
            <a:r>
              <a:rPr lang="en-US" sz="2000" dirty="0"/>
              <a:t>Useful for presenters, producers, and “at home” production – (more later).</a:t>
            </a:r>
          </a:p>
          <a:p>
            <a:pPr>
              <a:buClr>
                <a:schemeClr val="bg1"/>
              </a:buClr>
            </a:pPr>
            <a:r>
              <a:rPr lang="en-US" sz="2000" dirty="0"/>
              <a:t>Our </a:t>
            </a:r>
            <a:r>
              <a:rPr lang="en-US" sz="2000" dirty="0" err="1"/>
              <a:t>SideShots</a:t>
            </a:r>
            <a:r>
              <a:rPr lang="en-US" sz="2000" dirty="0"/>
              <a:t> are powered and connected to the network, these are connected to the client PC via USB.</a:t>
            </a:r>
          </a:p>
        </p:txBody>
      </p:sp>
      <p:pic>
        <p:nvPicPr>
          <p:cNvPr id="1028" name="Picture 4" descr="Amazon.com: Elgato Stream Deck - Live Content Creation Controller ...">
            <a:extLst>
              <a:ext uri="{FF2B5EF4-FFF2-40B4-BE49-F238E27FC236}">
                <a16:creationId xmlns:a16="http://schemas.microsoft.com/office/drawing/2014/main" id="{F7FDFE6F-5AA6-4D9B-B9FB-8DA0597A57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5556" y="4755637"/>
            <a:ext cx="1937511" cy="138952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BD174B5-52B6-4A1A-8DF6-1ECAE72D585D}"/>
              </a:ext>
            </a:extLst>
          </p:cNvPr>
          <p:cNvPicPr>
            <a:picLocks noChangeAspect="1"/>
          </p:cNvPicPr>
          <p:nvPr/>
        </p:nvPicPr>
        <p:blipFill rotWithShape="1">
          <a:blip r:embed="rId5"/>
          <a:srcRect b="23267"/>
          <a:stretch/>
        </p:blipFill>
        <p:spPr>
          <a:xfrm>
            <a:off x="6594867" y="1314696"/>
            <a:ext cx="5311211" cy="3988033"/>
          </a:xfrm>
          <a:prstGeom prst="rect">
            <a:avLst/>
          </a:prstGeom>
          <a:effectLst>
            <a:outerShdw blurRad="292100" dist="38100" dir="5400000" algn="ctr" rotWithShape="0">
              <a:srgbClr val="002060">
                <a:alpha val="84000"/>
              </a:srgbClr>
            </a:outerShdw>
          </a:effectLst>
        </p:spPr>
      </p:pic>
      <p:sp>
        <p:nvSpPr>
          <p:cNvPr id="12" name="Content Placeholder 3">
            <a:extLst>
              <a:ext uri="{FF2B5EF4-FFF2-40B4-BE49-F238E27FC236}">
                <a16:creationId xmlns:a16="http://schemas.microsoft.com/office/drawing/2014/main" id="{AAD3C44D-7538-4357-83CF-EA4570A150DB}"/>
              </a:ext>
            </a:extLst>
          </p:cNvPr>
          <p:cNvSpPr txBox="1">
            <a:spLocks/>
          </p:cNvSpPr>
          <p:nvPr/>
        </p:nvSpPr>
        <p:spPr>
          <a:xfrm>
            <a:off x="3124157" y="538876"/>
            <a:ext cx="3696521" cy="4275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itchFamily="2" charset="2"/>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700" dirty="0">
                <a:solidFill>
                  <a:schemeClr val="tx2"/>
                </a:solidFill>
              </a:rPr>
              <a:t>| OverDrive 19.3 + Caprica 6.3</a:t>
            </a:r>
            <a:endParaRPr lang="en-CA" sz="1700" dirty="0">
              <a:solidFill>
                <a:schemeClr val="tx2"/>
              </a:solidFill>
            </a:endParaRPr>
          </a:p>
        </p:txBody>
      </p:sp>
      <p:pic>
        <p:nvPicPr>
          <p:cNvPr id="13" name="Content Placeholder 6" descr="Warning">
            <a:extLst>
              <a:ext uri="{FF2B5EF4-FFF2-40B4-BE49-F238E27FC236}">
                <a16:creationId xmlns:a16="http://schemas.microsoft.com/office/drawing/2014/main" id="{EC7713DA-7435-4CEC-A9A1-0966ECC8BC3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68654" y="3970756"/>
            <a:ext cx="190698" cy="190698"/>
          </a:xfrm>
          <a:prstGeom prst="rect">
            <a:avLst/>
          </a:prstGeom>
        </p:spPr>
      </p:pic>
    </p:spTree>
    <p:extLst>
      <p:ext uri="{BB962C8B-B14F-4D97-AF65-F5344CB8AC3E}">
        <p14:creationId xmlns:p14="http://schemas.microsoft.com/office/powerpoint/2010/main" val="42439542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A45AE9-B737-4453-B7A7-CE0330AA64C0}"/>
              </a:ext>
            </a:extLst>
          </p:cNvPr>
          <p:cNvSpPr>
            <a:spLocks noGrp="1"/>
          </p:cNvSpPr>
          <p:nvPr>
            <p:ph type="sldNum" sz="quarter" idx="12"/>
          </p:nvPr>
        </p:nvSpPr>
        <p:spPr/>
        <p:txBody>
          <a:bodyPr/>
          <a:lstStyle/>
          <a:p>
            <a:fld id="{67E52358-FED6-D246-9C6E-AEC4ABAAD0D9}" type="slidenum">
              <a:rPr lang="en-US" smtClean="0"/>
              <a:t>27</a:t>
            </a:fld>
            <a:endParaRPr lang="en-US"/>
          </a:p>
        </p:txBody>
      </p:sp>
      <p:sp>
        <p:nvSpPr>
          <p:cNvPr id="3" name="Title 2">
            <a:extLst>
              <a:ext uri="{FF2B5EF4-FFF2-40B4-BE49-F238E27FC236}">
                <a16:creationId xmlns:a16="http://schemas.microsoft.com/office/drawing/2014/main" id="{4109058A-D1F5-458A-9775-1D74E72B38E9}"/>
              </a:ext>
            </a:extLst>
          </p:cNvPr>
          <p:cNvSpPr>
            <a:spLocks noGrp="1"/>
          </p:cNvSpPr>
          <p:nvPr>
            <p:ph type="title"/>
          </p:nvPr>
        </p:nvSpPr>
        <p:spPr/>
        <p:txBody>
          <a:bodyPr/>
          <a:lstStyle/>
          <a:p>
            <a:r>
              <a:rPr lang="en-CA" dirty="0"/>
              <a:t>What’s new</a:t>
            </a:r>
          </a:p>
        </p:txBody>
      </p:sp>
      <p:sp>
        <p:nvSpPr>
          <p:cNvPr id="5" name="Picture Placeholder 4">
            <a:extLst>
              <a:ext uri="{FF2B5EF4-FFF2-40B4-BE49-F238E27FC236}">
                <a16:creationId xmlns:a16="http://schemas.microsoft.com/office/drawing/2014/main" id="{01FBB041-D59A-429E-9B56-11C151AA127E}"/>
              </a:ext>
            </a:extLst>
          </p:cNvPr>
          <p:cNvSpPr>
            <a:spLocks noGrp="1"/>
          </p:cNvSpPr>
          <p:nvPr>
            <p:ph type="pic" sz="quarter" idx="14"/>
          </p:nvPr>
        </p:nvSpPr>
        <p:spPr/>
      </p:sp>
      <p:pic>
        <p:nvPicPr>
          <p:cNvPr id="7" name="Picture 6">
            <a:extLst>
              <a:ext uri="{FF2B5EF4-FFF2-40B4-BE49-F238E27FC236}">
                <a16:creationId xmlns:a16="http://schemas.microsoft.com/office/drawing/2014/main" id="{E0ADAD36-DA53-4BF5-B9E8-ED89259C09B1}"/>
              </a:ext>
            </a:extLst>
          </p:cNvPr>
          <p:cNvPicPr>
            <a:picLocks noChangeAspect="1"/>
          </p:cNvPicPr>
          <p:nvPr/>
        </p:nvPicPr>
        <p:blipFill>
          <a:blip r:embed="rId2"/>
          <a:stretch>
            <a:fillRect/>
          </a:stretch>
        </p:blipFill>
        <p:spPr>
          <a:xfrm>
            <a:off x="8706900" y="480788"/>
            <a:ext cx="3036327" cy="429907"/>
          </a:xfrm>
          <a:prstGeom prst="rect">
            <a:avLst/>
          </a:prstGeom>
        </p:spPr>
      </p:pic>
      <p:pic>
        <p:nvPicPr>
          <p:cNvPr id="8" name="Picture 7">
            <a:extLst>
              <a:ext uri="{FF2B5EF4-FFF2-40B4-BE49-F238E27FC236}">
                <a16:creationId xmlns:a16="http://schemas.microsoft.com/office/drawing/2014/main" id="{7A0116D2-3BEF-4A57-AF7B-012572E1BD1F}"/>
              </a:ext>
            </a:extLst>
          </p:cNvPr>
          <p:cNvPicPr>
            <a:picLocks noChangeAspect="1"/>
          </p:cNvPicPr>
          <p:nvPr/>
        </p:nvPicPr>
        <p:blipFill>
          <a:blip r:embed="rId3"/>
          <a:stretch>
            <a:fillRect/>
          </a:stretch>
        </p:blipFill>
        <p:spPr>
          <a:xfrm>
            <a:off x="1669636" y="6254578"/>
            <a:ext cx="3021013" cy="399213"/>
          </a:xfrm>
          <a:prstGeom prst="rect">
            <a:avLst/>
          </a:prstGeom>
        </p:spPr>
      </p:pic>
      <p:sp>
        <p:nvSpPr>
          <p:cNvPr id="4" name="Content Placeholder 3">
            <a:extLst>
              <a:ext uri="{FF2B5EF4-FFF2-40B4-BE49-F238E27FC236}">
                <a16:creationId xmlns:a16="http://schemas.microsoft.com/office/drawing/2014/main" id="{5E736FAA-B20A-4A5C-8CFD-CD78869A8BF3}"/>
              </a:ext>
            </a:extLst>
          </p:cNvPr>
          <p:cNvSpPr>
            <a:spLocks noGrp="1"/>
          </p:cNvSpPr>
          <p:nvPr>
            <p:ph idx="1"/>
          </p:nvPr>
        </p:nvSpPr>
        <p:spPr>
          <a:xfrm>
            <a:off x="430427" y="1488987"/>
            <a:ext cx="6026357" cy="4458318"/>
          </a:xfrm>
        </p:spPr>
        <p:txBody>
          <a:bodyPr>
            <a:normAutofit/>
          </a:bodyPr>
          <a:lstStyle/>
          <a:p>
            <a:pPr marL="0" indent="0">
              <a:buNone/>
            </a:pPr>
            <a:r>
              <a:rPr lang="en-US" sz="2400" b="1" dirty="0">
                <a:latin typeface="Open Sans" panose="020B0606030504020204" pitchFamily="34" charset="0"/>
                <a:ea typeface="Open Sans" panose="020B0606030504020204" pitchFamily="34" charset="0"/>
                <a:cs typeface="Open Sans" panose="020B0606030504020204" pitchFamily="34" charset="0"/>
              </a:rPr>
              <a:t>STREAM DECK</a:t>
            </a:r>
          </a:p>
          <a:p>
            <a:r>
              <a:rPr lang="en-US" sz="2000" dirty="0"/>
              <a:t>Created a Caprica specific plugin (Similar to the ones made for XPression and Graphite).</a:t>
            </a:r>
          </a:p>
          <a:p>
            <a:r>
              <a:rPr lang="en-US" sz="2000" dirty="0"/>
              <a:t>Allows for low cost shot boxes.</a:t>
            </a:r>
          </a:p>
          <a:p>
            <a:r>
              <a:rPr lang="en-US" sz="2000" dirty="0"/>
              <a:t>Useful for presenters, producers, and “at home” production – (more later).</a:t>
            </a:r>
          </a:p>
          <a:p>
            <a:pPr>
              <a:buClr>
                <a:schemeClr val="bg1"/>
              </a:buClr>
            </a:pPr>
            <a:r>
              <a:rPr lang="en-US" sz="2000" dirty="0"/>
              <a:t>Our </a:t>
            </a:r>
            <a:r>
              <a:rPr lang="en-US" sz="2000" dirty="0" err="1"/>
              <a:t>SideShots</a:t>
            </a:r>
            <a:r>
              <a:rPr lang="en-US" sz="2000" dirty="0"/>
              <a:t> are powered and connected to the network, these are connected to the client PC via USB.</a:t>
            </a:r>
          </a:p>
        </p:txBody>
      </p:sp>
      <p:pic>
        <p:nvPicPr>
          <p:cNvPr id="1028" name="Picture 4" descr="Amazon.com: Elgato Stream Deck - Live Content Creation Controller ...">
            <a:extLst>
              <a:ext uri="{FF2B5EF4-FFF2-40B4-BE49-F238E27FC236}">
                <a16:creationId xmlns:a16="http://schemas.microsoft.com/office/drawing/2014/main" id="{F7FDFE6F-5AA6-4D9B-B9FB-8DA0597A57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5556" y="4755637"/>
            <a:ext cx="1937511" cy="138952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5858B4DD-DA8A-45FC-9D20-43E568890AA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040" t="2312" r="13675" b="11290"/>
          <a:stretch/>
        </p:blipFill>
        <p:spPr bwMode="auto">
          <a:xfrm>
            <a:off x="7144019" y="1232493"/>
            <a:ext cx="4551336" cy="4079927"/>
          </a:xfrm>
          <a:prstGeom prst="rect">
            <a:avLst/>
          </a:prstGeom>
          <a:noFill/>
          <a:effectLst>
            <a:outerShdw blurRad="342900" dist="38100" dir="5400000" algn="ctr" rotWithShape="0">
              <a:schemeClr val="accent1">
                <a:lumMod val="75000"/>
                <a:alpha val="84000"/>
              </a:schemeClr>
            </a:outerShdw>
          </a:effectLst>
          <a:extLst>
            <a:ext uri="{909E8E84-426E-40DD-AFC4-6F175D3DCCD1}">
              <a14:hiddenFill xmlns:a14="http://schemas.microsoft.com/office/drawing/2010/main">
                <a:solidFill>
                  <a:srgbClr val="FFFFFF"/>
                </a:solidFill>
              </a14:hiddenFill>
            </a:ext>
          </a:extLst>
        </p:spPr>
      </p:pic>
      <p:pic>
        <p:nvPicPr>
          <p:cNvPr id="13" name="Content Placeholder 6" descr="Warning">
            <a:extLst>
              <a:ext uri="{FF2B5EF4-FFF2-40B4-BE49-F238E27FC236}">
                <a16:creationId xmlns:a16="http://schemas.microsoft.com/office/drawing/2014/main" id="{07CB055E-667E-4019-93D9-F126328C5C7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68654" y="3970756"/>
            <a:ext cx="190698" cy="190698"/>
          </a:xfrm>
          <a:prstGeom prst="rect">
            <a:avLst/>
          </a:prstGeom>
        </p:spPr>
      </p:pic>
      <p:sp>
        <p:nvSpPr>
          <p:cNvPr id="14" name="Content Placeholder 3">
            <a:extLst>
              <a:ext uri="{FF2B5EF4-FFF2-40B4-BE49-F238E27FC236}">
                <a16:creationId xmlns:a16="http://schemas.microsoft.com/office/drawing/2014/main" id="{39121330-D3D0-4A33-A51C-CE95DCD596B7}"/>
              </a:ext>
            </a:extLst>
          </p:cNvPr>
          <p:cNvSpPr txBox="1">
            <a:spLocks/>
          </p:cNvSpPr>
          <p:nvPr/>
        </p:nvSpPr>
        <p:spPr>
          <a:xfrm>
            <a:off x="3124157" y="538876"/>
            <a:ext cx="3696521" cy="4275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itchFamily="2" charset="2"/>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700" dirty="0">
                <a:solidFill>
                  <a:schemeClr val="tx2"/>
                </a:solidFill>
              </a:rPr>
              <a:t>| OverDrive 19.3 + Caprica 6.3</a:t>
            </a:r>
            <a:endParaRPr lang="en-CA" sz="1700" dirty="0">
              <a:solidFill>
                <a:schemeClr val="tx2"/>
              </a:solidFill>
            </a:endParaRPr>
          </a:p>
        </p:txBody>
      </p:sp>
    </p:spTree>
    <p:extLst>
      <p:ext uri="{BB962C8B-B14F-4D97-AF65-F5344CB8AC3E}">
        <p14:creationId xmlns:p14="http://schemas.microsoft.com/office/powerpoint/2010/main" val="14135661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21">
            <a:extLst>
              <a:ext uri="{FF2B5EF4-FFF2-40B4-BE49-F238E27FC236}">
                <a16:creationId xmlns:a16="http://schemas.microsoft.com/office/drawing/2014/main" id="{3AF7B929-7B3B-4CDC-8834-FBE952F7CB3C}"/>
              </a:ext>
            </a:extLst>
          </p:cNvPr>
          <p:cNvPicPr>
            <a:picLocks noChangeAspect="1"/>
          </p:cNvPicPr>
          <p:nvPr/>
        </p:nvPicPr>
        <p:blipFill>
          <a:blip r:embed="rId2"/>
          <a:srcRect/>
          <a:stretch/>
        </p:blipFill>
        <p:spPr>
          <a:xfrm>
            <a:off x="3" y="-663"/>
            <a:ext cx="12191993" cy="6858663"/>
          </a:xfrm>
          <a:prstGeom prst="rect">
            <a:avLst/>
          </a:prstGeom>
        </p:spPr>
      </p:pic>
      <p:sp>
        <p:nvSpPr>
          <p:cNvPr id="2" name="Slide Number Placeholder 1">
            <a:extLst>
              <a:ext uri="{FF2B5EF4-FFF2-40B4-BE49-F238E27FC236}">
                <a16:creationId xmlns:a16="http://schemas.microsoft.com/office/drawing/2014/main" id="{0FA45AE9-B737-4453-B7A7-CE0330AA64C0}"/>
              </a:ext>
            </a:extLst>
          </p:cNvPr>
          <p:cNvSpPr>
            <a:spLocks noGrp="1"/>
          </p:cNvSpPr>
          <p:nvPr>
            <p:ph type="sldNum" sz="quarter" idx="12"/>
          </p:nvPr>
        </p:nvSpPr>
        <p:spPr/>
        <p:txBody>
          <a:bodyPr/>
          <a:lstStyle/>
          <a:p>
            <a:fld id="{67E52358-FED6-D246-9C6E-AEC4ABAAD0D9}" type="slidenum">
              <a:rPr lang="en-US" smtClean="0"/>
              <a:t>28</a:t>
            </a:fld>
            <a:endParaRPr lang="en-US"/>
          </a:p>
        </p:txBody>
      </p:sp>
      <p:sp>
        <p:nvSpPr>
          <p:cNvPr id="3" name="Title 2">
            <a:extLst>
              <a:ext uri="{FF2B5EF4-FFF2-40B4-BE49-F238E27FC236}">
                <a16:creationId xmlns:a16="http://schemas.microsoft.com/office/drawing/2014/main" id="{4109058A-D1F5-458A-9775-1D74E72B38E9}"/>
              </a:ext>
            </a:extLst>
          </p:cNvPr>
          <p:cNvSpPr>
            <a:spLocks noGrp="1"/>
          </p:cNvSpPr>
          <p:nvPr>
            <p:ph type="title"/>
          </p:nvPr>
        </p:nvSpPr>
        <p:spPr/>
        <p:txBody>
          <a:bodyPr/>
          <a:lstStyle/>
          <a:p>
            <a:r>
              <a:rPr lang="en-CA" dirty="0"/>
              <a:t>What’s new</a:t>
            </a:r>
          </a:p>
        </p:txBody>
      </p:sp>
      <p:sp>
        <p:nvSpPr>
          <p:cNvPr id="4" name="Content Placeholder 3">
            <a:extLst>
              <a:ext uri="{FF2B5EF4-FFF2-40B4-BE49-F238E27FC236}">
                <a16:creationId xmlns:a16="http://schemas.microsoft.com/office/drawing/2014/main" id="{5E736FAA-B20A-4A5C-8CFD-CD78869A8BF3}"/>
              </a:ext>
            </a:extLst>
          </p:cNvPr>
          <p:cNvSpPr>
            <a:spLocks noGrp="1"/>
          </p:cNvSpPr>
          <p:nvPr>
            <p:ph idx="1"/>
          </p:nvPr>
        </p:nvSpPr>
        <p:spPr>
          <a:xfrm>
            <a:off x="430427" y="1488987"/>
            <a:ext cx="5821084" cy="4458318"/>
          </a:xfrm>
        </p:spPr>
        <p:txBody>
          <a:bodyPr>
            <a:normAutofit/>
          </a:bodyPr>
          <a:lstStyle/>
          <a:p>
            <a:pPr marL="0" indent="0">
              <a:buNone/>
            </a:pPr>
            <a:r>
              <a:rPr lang="en-US" sz="2400" b="1" dirty="0">
                <a:latin typeface="Open Sans" panose="020B0606030504020204" pitchFamily="34" charset="0"/>
                <a:ea typeface="Open Sans" panose="020B0606030504020204" pitchFamily="34" charset="0"/>
                <a:cs typeface="Open Sans" panose="020B0606030504020204" pitchFamily="34" charset="0"/>
              </a:rPr>
              <a:t>New Devices Added</a:t>
            </a:r>
          </a:p>
          <a:p>
            <a:r>
              <a:rPr lang="en-US" sz="2000" dirty="0" err="1"/>
              <a:t>Lawo</a:t>
            </a:r>
            <a:r>
              <a:rPr lang="en-US" sz="2000" dirty="0"/>
              <a:t> </a:t>
            </a:r>
            <a:r>
              <a:rPr lang="en-US" sz="2000" dirty="0" err="1"/>
              <a:t>PowerCore</a:t>
            </a:r>
            <a:r>
              <a:rPr lang="en-US" sz="2000" dirty="0"/>
              <a:t> (Ruby) through Ember+</a:t>
            </a:r>
          </a:p>
          <a:p>
            <a:r>
              <a:rPr lang="en-US" sz="2000" dirty="0"/>
              <a:t>Trigger Play! – Audio player</a:t>
            </a:r>
          </a:p>
          <a:p>
            <a:r>
              <a:rPr lang="en-US" sz="2000" dirty="0"/>
              <a:t>Support for Graphite 3.0 (support for audio mixer changes)</a:t>
            </a:r>
          </a:p>
          <a:p>
            <a:endParaRPr lang="en-US" sz="2000" dirty="0"/>
          </a:p>
        </p:txBody>
      </p:sp>
      <p:sp>
        <p:nvSpPr>
          <p:cNvPr id="5" name="Picture Placeholder 4">
            <a:extLst>
              <a:ext uri="{FF2B5EF4-FFF2-40B4-BE49-F238E27FC236}">
                <a16:creationId xmlns:a16="http://schemas.microsoft.com/office/drawing/2014/main" id="{01FBB041-D59A-429E-9B56-11C151AA127E}"/>
              </a:ext>
            </a:extLst>
          </p:cNvPr>
          <p:cNvSpPr>
            <a:spLocks noGrp="1"/>
          </p:cNvSpPr>
          <p:nvPr>
            <p:ph type="pic" sz="quarter" idx="14"/>
          </p:nvPr>
        </p:nvSpPr>
        <p:spPr/>
      </p:sp>
      <p:pic>
        <p:nvPicPr>
          <p:cNvPr id="8" name="Picture 7">
            <a:extLst>
              <a:ext uri="{FF2B5EF4-FFF2-40B4-BE49-F238E27FC236}">
                <a16:creationId xmlns:a16="http://schemas.microsoft.com/office/drawing/2014/main" id="{7A0116D2-3BEF-4A57-AF7B-012572E1BD1F}"/>
              </a:ext>
            </a:extLst>
          </p:cNvPr>
          <p:cNvPicPr>
            <a:picLocks noChangeAspect="1"/>
          </p:cNvPicPr>
          <p:nvPr/>
        </p:nvPicPr>
        <p:blipFill>
          <a:blip r:embed="rId3"/>
          <a:stretch>
            <a:fillRect/>
          </a:stretch>
        </p:blipFill>
        <p:spPr>
          <a:xfrm>
            <a:off x="1669636" y="6254578"/>
            <a:ext cx="3021013" cy="399213"/>
          </a:xfrm>
          <a:prstGeom prst="rect">
            <a:avLst/>
          </a:prstGeom>
        </p:spPr>
      </p:pic>
      <p:pic>
        <p:nvPicPr>
          <p:cNvPr id="11" name="Picture 10">
            <a:extLst>
              <a:ext uri="{FF2B5EF4-FFF2-40B4-BE49-F238E27FC236}">
                <a16:creationId xmlns:a16="http://schemas.microsoft.com/office/drawing/2014/main" id="{9310C728-AEA7-4FF8-A58E-62F66E828AF5}"/>
              </a:ext>
            </a:extLst>
          </p:cNvPr>
          <p:cNvPicPr>
            <a:picLocks noChangeAspect="1"/>
          </p:cNvPicPr>
          <p:nvPr/>
        </p:nvPicPr>
        <p:blipFill>
          <a:blip r:embed="rId4"/>
          <a:srcRect/>
          <a:stretch/>
        </p:blipFill>
        <p:spPr>
          <a:xfrm>
            <a:off x="8706903" y="480788"/>
            <a:ext cx="3036321" cy="429907"/>
          </a:xfrm>
          <a:prstGeom prst="rect">
            <a:avLst/>
          </a:prstGeom>
        </p:spPr>
      </p:pic>
      <p:sp>
        <p:nvSpPr>
          <p:cNvPr id="13" name="Content Placeholder 3">
            <a:extLst>
              <a:ext uri="{FF2B5EF4-FFF2-40B4-BE49-F238E27FC236}">
                <a16:creationId xmlns:a16="http://schemas.microsoft.com/office/drawing/2014/main" id="{CCAAFFB2-8499-4F43-BC31-5819EEF08F5F}"/>
              </a:ext>
            </a:extLst>
          </p:cNvPr>
          <p:cNvSpPr txBox="1">
            <a:spLocks/>
          </p:cNvSpPr>
          <p:nvPr/>
        </p:nvSpPr>
        <p:spPr>
          <a:xfrm>
            <a:off x="3124157" y="538876"/>
            <a:ext cx="3696521" cy="4275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itchFamily="2" charset="2"/>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700" dirty="0">
                <a:solidFill>
                  <a:schemeClr val="tx2"/>
                </a:solidFill>
              </a:rPr>
              <a:t>| OverDrive 19.3 + Caprica 6.3</a:t>
            </a:r>
            <a:endParaRPr lang="en-CA" sz="1700" dirty="0">
              <a:solidFill>
                <a:schemeClr val="tx2"/>
              </a:solidFill>
            </a:endParaRPr>
          </a:p>
        </p:txBody>
      </p:sp>
    </p:spTree>
    <p:extLst>
      <p:ext uri="{BB962C8B-B14F-4D97-AF65-F5344CB8AC3E}">
        <p14:creationId xmlns:p14="http://schemas.microsoft.com/office/powerpoint/2010/main" val="18022873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A45AE9-B737-4453-B7A7-CE0330AA64C0}"/>
              </a:ext>
            </a:extLst>
          </p:cNvPr>
          <p:cNvSpPr>
            <a:spLocks noGrp="1"/>
          </p:cNvSpPr>
          <p:nvPr>
            <p:ph type="sldNum" sz="quarter" idx="12"/>
          </p:nvPr>
        </p:nvSpPr>
        <p:spPr/>
        <p:txBody>
          <a:bodyPr/>
          <a:lstStyle/>
          <a:p>
            <a:fld id="{67E52358-FED6-D246-9C6E-AEC4ABAAD0D9}" type="slidenum">
              <a:rPr lang="en-US" smtClean="0"/>
              <a:t>29</a:t>
            </a:fld>
            <a:endParaRPr lang="en-US"/>
          </a:p>
        </p:txBody>
      </p:sp>
      <p:sp>
        <p:nvSpPr>
          <p:cNvPr id="3" name="Title 2">
            <a:extLst>
              <a:ext uri="{FF2B5EF4-FFF2-40B4-BE49-F238E27FC236}">
                <a16:creationId xmlns:a16="http://schemas.microsoft.com/office/drawing/2014/main" id="{4109058A-D1F5-458A-9775-1D74E72B38E9}"/>
              </a:ext>
            </a:extLst>
          </p:cNvPr>
          <p:cNvSpPr>
            <a:spLocks noGrp="1"/>
          </p:cNvSpPr>
          <p:nvPr>
            <p:ph type="title"/>
          </p:nvPr>
        </p:nvSpPr>
        <p:spPr/>
        <p:txBody>
          <a:bodyPr/>
          <a:lstStyle/>
          <a:p>
            <a:r>
              <a:rPr lang="en-CA" dirty="0"/>
              <a:t>What’s new</a:t>
            </a:r>
          </a:p>
        </p:txBody>
      </p:sp>
      <p:sp>
        <p:nvSpPr>
          <p:cNvPr id="5" name="Picture Placeholder 4">
            <a:extLst>
              <a:ext uri="{FF2B5EF4-FFF2-40B4-BE49-F238E27FC236}">
                <a16:creationId xmlns:a16="http://schemas.microsoft.com/office/drawing/2014/main" id="{01FBB041-D59A-429E-9B56-11C151AA127E}"/>
              </a:ext>
            </a:extLst>
          </p:cNvPr>
          <p:cNvSpPr>
            <a:spLocks noGrp="1"/>
          </p:cNvSpPr>
          <p:nvPr>
            <p:ph type="pic" sz="quarter" idx="14"/>
          </p:nvPr>
        </p:nvSpPr>
        <p:spPr/>
      </p:sp>
      <p:pic>
        <p:nvPicPr>
          <p:cNvPr id="7" name="Picture 6">
            <a:extLst>
              <a:ext uri="{FF2B5EF4-FFF2-40B4-BE49-F238E27FC236}">
                <a16:creationId xmlns:a16="http://schemas.microsoft.com/office/drawing/2014/main" id="{E0ADAD36-DA53-4BF5-B9E8-ED89259C09B1}"/>
              </a:ext>
            </a:extLst>
          </p:cNvPr>
          <p:cNvPicPr>
            <a:picLocks noChangeAspect="1"/>
          </p:cNvPicPr>
          <p:nvPr/>
        </p:nvPicPr>
        <p:blipFill>
          <a:blip r:embed="rId2"/>
          <a:stretch>
            <a:fillRect/>
          </a:stretch>
        </p:blipFill>
        <p:spPr>
          <a:xfrm>
            <a:off x="8706900" y="480788"/>
            <a:ext cx="3036327" cy="429907"/>
          </a:xfrm>
          <a:prstGeom prst="rect">
            <a:avLst/>
          </a:prstGeom>
        </p:spPr>
      </p:pic>
      <p:pic>
        <p:nvPicPr>
          <p:cNvPr id="8" name="Picture 7">
            <a:extLst>
              <a:ext uri="{FF2B5EF4-FFF2-40B4-BE49-F238E27FC236}">
                <a16:creationId xmlns:a16="http://schemas.microsoft.com/office/drawing/2014/main" id="{7A0116D2-3BEF-4A57-AF7B-012572E1BD1F}"/>
              </a:ext>
            </a:extLst>
          </p:cNvPr>
          <p:cNvPicPr>
            <a:picLocks noChangeAspect="1"/>
          </p:cNvPicPr>
          <p:nvPr/>
        </p:nvPicPr>
        <p:blipFill>
          <a:blip r:embed="rId3"/>
          <a:stretch>
            <a:fillRect/>
          </a:stretch>
        </p:blipFill>
        <p:spPr>
          <a:xfrm>
            <a:off x="1669636" y="6254578"/>
            <a:ext cx="3021013" cy="399213"/>
          </a:xfrm>
          <a:prstGeom prst="rect">
            <a:avLst/>
          </a:prstGeom>
        </p:spPr>
      </p:pic>
      <p:sp>
        <p:nvSpPr>
          <p:cNvPr id="4" name="Content Placeholder 3">
            <a:extLst>
              <a:ext uri="{FF2B5EF4-FFF2-40B4-BE49-F238E27FC236}">
                <a16:creationId xmlns:a16="http://schemas.microsoft.com/office/drawing/2014/main" id="{5E736FAA-B20A-4A5C-8CFD-CD78869A8BF3}"/>
              </a:ext>
            </a:extLst>
          </p:cNvPr>
          <p:cNvSpPr>
            <a:spLocks noGrp="1"/>
          </p:cNvSpPr>
          <p:nvPr>
            <p:ph idx="1"/>
          </p:nvPr>
        </p:nvSpPr>
        <p:spPr>
          <a:xfrm>
            <a:off x="430427" y="1488987"/>
            <a:ext cx="6026357" cy="4458318"/>
          </a:xfrm>
        </p:spPr>
        <p:txBody>
          <a:bodyPr>
            <a:normAutofit/>
          </a:bodyPr>
          <a:lstStyle/>
          <a:p>
            <a:pPr marL="0" indent="0">
              <a:buNone/>
            </a:pPr>
            <a:r>
              <a:rPr lang="en-US" sz="2400" b="1" dirty="0">
                <a:latin typeface="Open Sans" panose="020B0606030504020204" pitchFamily="34" charset="0"/>
                <a:ea typeface="Open Sans" panose="020B0606030504020204" pitchFamily="34" charset="0"/>
                <a:cs typeface="Open Sans" panose="020B0606030504020204" pitchFamily="34" charset="0"/>
              </a:rPr>
              <a:t>Product Updates</a:t>
            </a:r>
          </a:p>
          <a:p>
            <a:r>
              <a:rPr lang="en-US" sz="2000" dirty="0"/>
              <a:t>Email blast to subscribed members.</a:t>
            </a:r>
          </a:p>
          <a:p>
            <a:r>
              <a:rPr lang="en-US" sz="2000" dirty="0"/>
              <a:t>You need to sign up.</a:t>
            </a:r>
          </a:p>
          <a:p>
            <a:r>
              <a:rPr lang="en-US" sz="2000" dirty="0"/>
              <a:t>We send out a quick note to all subscribers about all releases and updates… even bug fixes.</a:t>
            </a:r>
          </a:p>
          <a:p>
            <a:endParaRPr lang="en-US" sz="2000" dirty="0"/>
          </a:p>
          <a:p>
            <a:pPr marL="0" indent="0">
              <a:buNone/>
            </a:pPr>
            <a:endParaRPr lang="en-US" sz="2000" dirty="0"/>
          </a:p>
        </p:txBody>
      </p:sp>
      <p:sp>
        <p:nvSpPr>
          <p:cNvPr id="12" name="Content Placeholder 3">
            <a:extLst>
              <a:ext uri="{FF2B5EF4-FFF2-40B4-BE49-F238E27FC236}">
                <a16:creationId xmlns:a16="http://schemas.microsoft.com/office/drawing/2014/main" id="{AAD3C44D-7538-4357-83CF-EA4570A150DB}"/>
              </a:ext>
            </a:extLst>
          </p:cNvPr>
          <p:cNvSpPr txBox="1">
            <a:spLocks/>
          </p:cNvSpPr>
          <p:nvPr/>
        </p:nvSpPr>
        <p:spPr>
          <a:xfrm>
            <a:off x="3124157" y="538876"/>
            <a:ext cx="3696521" cy="4275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itchFamily="2" charset="2"/>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700" dirty="0">
                <a:solidFill>
                  <a:schemeClr val="tx2"/>
                </a:solidFill>
              </a:rPr>
              <a:t>| OverDrive 19.3 + Caprica 6.3</a:t>
            </a:r>
            <a:endParaRPr lang="en-CA" sz="1700" dirty="0">
              <a:solidFill>
                <a:schemeClr val="tx2"/>
              </a:solidFill>
            </a:endParaRPr>
          </a:p>
        </p:txBody>
      </p:sp>
      <p:pic>
        <p:nvPicPr>
          <p:cNvPr id="9" name="Picture 8">
            <a:extLst>
              <a:ext uri="{FF2B5EF4-FFF2-40B4-BE49-F238E27FC236}">
                <a16:creationId xmlns:a16="http://schemas.microsoft.com/office/drawing/2014/main" id="{8C152A6C-48A2-44E1-99A4-52AE748ED2AE}"/>
              </a:ext>
            </a:extLst>
          </p:cNvPr>
          <p:cNvPicPr>
            <a:picLocks noChangeAspect="1"/>
          </p:cNvPicPr>
          <p:nvPr/>
        </p:nvPicPr>
        <p:blipFill rotWithShape="1">
          <a:blip r:embed="rId4"/>
          <a:srcRect b="8824"/>
          <a:stretch/>
        </p:blipFill>
        <p:spPr>
          <a:xfrm>
            <a:off x="6820678" y="1810465"/>
            <a:ext cx="4982933" cy="3377355"/>
          </a:xfrm>
          <a:prstGeom prst="rect">
            <a:avLst/>
          </a:prstGeom>
          <a:effectLst>
            <a:outerShdw blurRad="342900" dist="12700" dir="5400000" algn="ctr" rotWithShape="0">
              <a:schemeClr val="accent1">
                <a:alpha val="25000"/>
              </a:schemeClr>
            </a:outerShdw>
          </a:effectLst>
        </p:spPr>
      </p:pic>
    </p:spTree>
    <p:extLst>
      <p:ext uri="{BB962C8B-B14F-4D97-AF65-F5344CB8AC3E}">
        <p14:creationId xmlns:p14="http://schemas.microsoft.com/office/powerpoint/2010/main" val="32627175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53ED987-6085-466B-A637-9AA510355FF8}"/>
              </a:ext>
            </a:extLst>
          </p:cNvPr>
          <p:cNvSpPr>
            <a:spLocks noGrp="1"/>
          </p:cNvSpPr>
          <p:nvPr>
            <p:ph type="sldNum" sz="quarter" idx="12"/>
          </p:nvPr>
        </p:nvSpPr>
        <p:spPr/>
        <p:txBody>
          <a:bodyPr/>
          <a:lstStyle/>
          <a:p>
            <a:fld id="{67E52358-FED6-D246-9C6E-AEC4ABAAD0D9}" type="slidenum">
              <a:rPr lang="en-US" smtClean="0"/>
              <a:t>3</a:t>
            </a:fld>
            <a:endParaRPr lang="en-US"/>
          </a:p>
        </p:txBody>
      </p:sp>
      <p:sp>
        <p:nvSpPr>
          <p:cNvPr id="3" name="Picture Placeholder 2">
            <a:extLst>
              <a:ext uri="{FF2B5EF4-FFF2-40B4-BE49-F238E27FC236}">
                <a16:creationId xmlns:a16="http://schemas.microsoft.com/office/drawing/2014/main" id="{E6AA7C58-8689-4BD8-BF52-E3B69A9BF015}"/>
              </a:ext>
            </a:extLst>
          </p:cNvPr>
          <p:cNvSpPr>
            <a:spLocks noGrp="1"/>
          </p:cNvSpPr>
          <p:nvPr>
            <p:ph type="pic" sz="quarter" idx="14"/>
          </p:nvPr>
        </p:nvSpPr>
        <p:spPr/>
      </p:sp>
      <p:pic>
        <p:nvPicPr>
          <p:cNvPr id="4" name="Picture 3">
            <a:extLst>
              <a:ext uri="{FF2B5EF4-FFF2-40B4-BE49-F238E27FC236}">
                <a16:creationId xmlns:a16="http://schemas.microsoft.com/office/drawing/2014/main" id="{B3EFD8D1-93D9-4C75-B1FF-7918F6B22886}"/>
              </a:ext>
            </a:extLst>
          </p:cNvPr>
          <p:cNvPicPr>
            <a:picLocks noChangeAspect="1"/>
          </p:cNvPicPr>
          <p:nvPr/>
        </p:nvPicPr>
        <p:blipFill>
          <a:blip r:embed="rId2"/>
          <a:srcRect/>
          <a:stretch/>
        </p:blipFill>
        <p:spPr>
          <a:xfrm>
            <a:off x="2711279" y="2780923"/>
            <a:ext cx="6769442" cy="958470"/>
          </a:xfrm>
          <a:prstGeom prst="rect">
            <a:avLst/>
          </a:prstGeom>
        </p:spPr>
      </p:pic>
    </p:spTree>
    <p:extLst>
      <p:ext uri="{BB962C8B-B14F-4D97-AF65-F5344CB8AC3E}">
        <p14:creationId xmlns:p14="http://schemas.microsoft.com/office/powerpoint/2010/main" val="14576341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21">
            <a:extLst>
              <a:ext uri="{FF2B5EF4-FFF2-40B4-BE49-F238E27FC236}">
                <a16:creationId xmlns:a16="http://schemas.microsoft.com/office/drawing/2014/main" id="{5C41741F-5B61-403F-A47A-6EB2B980DA19}"/>
              </a:ext>
            </a:extLst>
          </p:cNvPr>
          <p:cNvPicPr>
            <a:picLocks noChangeAspect="1"/>
          </p:cNvPicPr>
          <p:nvPr/>
        </p:nvPicPr>
        <p:blipFill>
          <a:blip r:embed="rId2"/>
          <a:srcRect/>
          <a:stretch/>
        </p:blipFill>
        <p:spPr>
          <a:xfrm>
            <a:off x="2" y="-663"/>
            <a:ext cx="12191995" cy="6858663"/>
          </a:xfrm>
          <a:prstGeom prst="rect">
            <a:avLst/>
          </a:prstGeom>
        </p:spPr>
      </p:pic>
      <p:sp>
        <p:nvSpPr>
          <p:cNvPr id="2" name="Slide Number Placeholder 1">
            <a:extLst>
              <a:ext uri="{FF2B5EF4-FFF2-40B4-BE49-F238E27FC236}">
                <a16:creationId xmlns:a16="http://schemas.microsoft.com/office/drawing/2014/main" id="{0FA45AE9-B737-4453-B7A7-CE0330AA64C0}"/>
              </a:ext>
            </a:extLst>
          </p:cNvPr>
          <p:cNvSpPr>
            <a:spLocks noGrp="1"/>
          </p:cNvSpPr>
          <p:nvPr>
            <p:ph type="sldNum" sz="quarter" idx="12"/>
          </p:nvPr>
        </p:nvSpPr>
        <p:spPr/>
        <p:txBody>
          <a:bodyPr/>
          <a:lstStyle/>
          <a:p>
            <a:fld id="{67E52358-FED6-D246-9C6E-AEC4ABAAD0D9}" type="slidenum">
              <a:rPr lang="en-US" smtClean="0"/>
              <a:t>4</a:t>
            </a:fld>
            <a:endParaRPr lang="en-US"/>
          </a:p>
        </p:txBody>
      </p:sp>
      <p:sp>
        <p:nvSpPr>
          <p:cNvPr id="3" name="Title 2">
            <a:extLst>
              <a:ext uri="{FF2B5EF4-FFF2-40B4-BE49-F238E27FC236}">
                <a16:creationId xmlns:a16="http://schemas.microsoft.com/office/drawing/2014/main" id="{4109058A-D1F5-458A-9775-1D74E72B38E9}"/>
              </a:ext>
            </a:extLst>
          </p:cNvPr>
          <p:cNvSpPr>
            <a:spLocks noGrp="1"/>
          </p:cNvSpPr>
          <p:nvPr>
            <p:ph type="title"/>
          </p:nvPr>
        </p:nvSpPr>
        <p:spPr/>
        <p:txBody>
          <a:bodyPr/>
          <a:lstStyle/>
          <a:p>
            <a:r>
              <a:rPr lang="en-CA" dirty="0"/>
              <a:t>WHAT’s New </a:t>
            </a:r>
          </a:p>
        </p:txBody>
      </p:sp>
      <p:sp>
        <p:nvSpPr>
          <p:cNvPr id="4" name="Content Placeholder 3">
            <a:extLst>
              <a:ext uri="{FF2B5EF4-FFF2-40B4-BE49-F238E27FC236}">
                <a16:creationId xmlns:a16="http://schemas.microsoft.com/office/drawing/2014/main" id="{5E736FAA-B20A-4A5C-8CFD-CD78869A8BF3}"/>
              </a:ext>
            </a:extLst>
          </p:cNvPr>
          <p:cNvSpPr>
            <a:spLocks noGrp="1"/>
          </p:cNvSpPr>
          <p:nvPr>
            <p:ph idx="1"/>
          </p:nvPr>
        </p:nvSpPr>
        <p:spPr>
          <a:xfrm>
            <a:off x="430427" y="1488987"/>
            <a:ext cx="6502218" cy="4458318"/>
          </a:xfrm>
        </p:spPr>
        <p:txBody>
          <a:bodyPr>
            <a:normAutofit lnSpcReduction="10000"/>
          </a:bodyPr>
          <a:lstStyle/>
          <a:p>
            <a:pPr marL="0" indent="0">
              <a:buNone/>
            </a:pPr>
            <a:r>
              <a:rPr lang="en-US" sz="2400" b="1" dirty="0">
                <a:latin typeface="Open Sans" panose="020B0606030504020204" pitchFamily="34" charset="0"/>
                <a:ea typeface="Open Sans" panose="020B0606030504020204" pitchFamily="34" charset="0"/>
                <a:cs typeface="Open Sans" panose="020B0606030504020204" pitchFamily="34" charset="0"/>
              </a:rPr>
              <a:t>Live Preview (NDI)</a:t>
            </a:r>
          </a:p>
          <a:p>
            <a:r>
              <a:rPr lang="en-US" sz="2000" dirty="0"/>
              <a:t>Interact and view live sources relevant to your current action. Reduce the time spent hunting for video sources on a multi-viewer</a:t>
            </a:r>
          </a:p>
          <a:p>
            <a:r>
              <a:rPr lang="en-US" sz="2000" dirty="0"/>
              <a:t>Any NDI source</a:t>
            </a:r>
          </a:p>
          <a:p>
            <a:r>
              <a:rPr lang="en-US" sz="2000" dirty="0"/>
              <a:t>See Preview from the switcher</a:t>
            </a:r>
          </a:p>
          <a:p>
            <a:r>
              <a:rPr lang="en-US" sz="2000" dirty="0"/>
              <a:t>Graphics Preview</a:t>
            </a:r>
          </a:p>
          <a:p>
            <a:r>
              <a:rPr lang="en-US" sz="2000" dirty="0"/>
              <a:t>Router Output for remote checks</a:t>
            </a:r>
          </a:p>
          <a:p>
            <a:r>
              <a:rPr lang="en-US" sz="2000" dirty="0"/>
              <a:t>Each client (including </a:t>
            </a:r>
            <a:r>
              <a:rPr lang="en-US" sz="2000" dirty="0" err="1"/>
              <a:t>CodingClient</a:t>
            </a:r>
            <a:r>
              <a:rPr lang="en-US" sz="2000" dirty="0"/>
              <a:t>) can have its own feed</a:t>
            </a:r>
          </a:p>
          <a:p>
            <a:r>
              <a:rPr lang="en-US" sz="2000" dirty="0"/>
              <a:t>Use any customer supplied NDI streaming/encoding device</a:t>
            </a:r>
          </a:p>
          <a:p>
            <a:endParaRPr lang="en-CA" dirty="0"/>
          </a:p>
        </p:txBody>
      </p:sp>
      <p:sp>
        <p:nvSpPr>
          <p:cNvPr id="5" name="Picture Placeholder 4">
            <a:extLst>
              <a:ext uri="{FF2B5EF4-FFF2-40B4-BE49-F238E27FC236}">
                <a16:creationId xmlns:a16="http://schemas.microsoft.com/office/drawing/2014/main" id="{01FBB041-D59A-429E-9B56-11C151AA127E}"/>
              </a:ext>
            </a:extLst>
          </p:cNvPr>
          <p:cNvSpPr>
            <a:spLocks noGrp="1"/>
          </p:cNvSpPr>
          <p:nvPr>
            <p:ph type="pic" sz="quarter" idx="14"/>
          </p:nvPr>
        </p:nvSpPr>
        <p:spPr/>
      </p:sp>
      <p:pic>
        <p:nvPicPr>
          <p:cNvPr id="8" name="Picture 7">
            <a:extLst>
              <a:ext uri="{FF2B5EF4-FFF2-40B4-BE49-F238E27FC236}">
                <a16:creationId xmlns:a16="http://schemas.microsoft.com/office/drawing/2014/main" id="{7A0116D2-3BEF-4A57-AF7B-012572E1BD1F}"/>
              </a:ext>
            </a:extLst>
          </p:cNvPr>
          <p:cNvPicPr>
            <a:picLocks noChangeAspect="1"/>
          </p:cNvPicPr>
          <p:nvPr/>
        </p:nvPicPr>
        <p:blipFill>
          <a:blip r:embed="rId3"/>
          <a:stretch>
            <a:fillRect/>
          </a:stretch>
        </p:blipFill>
        <p:spPr>
          <a:xfrm>
            <a:off x="1669636" y="6254578"/>
            <a:ext cx="3021013" cy="399213"/>
          </a:xfrm>
          <a:prstGeom prst="rect">
            <a:avLst/>
          </a:prstGeom>
        </p:spPr>
      </p:pic>
      <p:pic>
        <p:nvPicPr>
          <p:cNvPr id="11" name="Picture 10">
            <a:extLst>
              <a:ext uri="{FF2B5EF4-FFF2-40B4-BE49-F238E27FC236}">
                <a16:creationId xmlns:a16="http://schemas.microsoft.com/office/drawing/2014/main" id="{BCA2A647-617C-4F30-AA54-547E5DA23558}"/>
              </a:ext>
            </a:extLst>
          </p:cNvPr>
          <p:cNvPicPr>
            <a:picLocks noChangeAspect="1"/>
          </p:cNvPicPr>
          <p:nvPr/>
        </p:nvPicPr>
        <p:blipFill>
          <a:blip r:embed="rId4"/>
          <a:srcRect/>
          <a:stretch/>
        </p:blipFill>
        <p:spPr>
          <a:xfrm>
            <a:off x="8706903" y="480788"/>
            <a:ext cx="3036321" cy="429907"/>
          </a:xfrm>
          <a:prstGeom prst="rect">
            <a:avLst/>
          </a:prstGeom>
        </p:spPr>
      </p:pic>
      <p:sp>
        <p:nvSpPr>
          <p:cNvPr id="13" name="Content Placeholder 3">
            <a:extLst>
              <a:ext uri="{FF2B5EF4-FFF2-40B4-BE49-F238E27FC236}">
                <a16:creationId xmlns:a16="http://schemas.microsoft.com/office/drawing/2014/main" id="{284BF527-CD3D-488F-8427-A442F89AAD32}"/>
              </a:ext>
            </a:extLst>
          </p:cNvPr>
          <p:cNvSpPr txBox="1">
            <a:spLocks/>
          </p:cNvSpPr>
          <p:nvPr/>
        </p:nvSpPr>
        <p:spPr>
          <a:xfrm>
            <a:off x="3124157" y="538876"/>
            <a:ext cx="3696521" cy="4275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itchFamily="2" charset="2"/>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700" dirty="0">
                <a:solidFill>
                  <a:schemeClr val="tx2"/>
                </a:solidFill>
              </a:rPr>
              <a:t>| OverDrive 19.3 + Caprica 6.3</a:t>
            </a:r>
            <a:endParaRPr lang="en-CA" sz="1700" dirty="0">
              <a:solidFill>
                <a:schemeClr val="tx2"/>
              </a:solidFill>
            </a:endParaRPr>
          </a:p>
        </p:txBody>
      </p:sp>
    </p:spTree>
    <p:extLst>
      <p:ext uri="{BB962C8B-B14F-4D97-AF65-F5344CB8AC3E}">
        <p14:creationId xmlns:p14="http://schemas.microsoft.com/office/powerpoint/2010/main" val="26731297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A45AE9-B737-4453-B7A7-CE0330AA64C0}"/>
              </a:ext>
            </a:extLst>
          </p:cNvPr>
          <p:cNvSpPr>
            <a:spLocks noGrp="1"/>
          </p:cNvSpPr>
          <p:nvPr>
            <p:ph type="sldNum" sz="quarter" idx="12"/>
          </p:nvPr>
        </p:nvSpPr>
        <p:spPr/>
        <p:txBody>
          <a:bodyPr/>
          <a:lstStyle/>
          <a:p>
            <a:fld id="{67E52358-FED6-D246-9C6E-AEC4ABAAD0D9}" type="slidenum">
              <a:rPr lang="en-US" smtClean="0"/>
              <a:t>5</a:t>
            </a:fld>
            <a:endParaRPr lang="en-US"/>
          </a:p>
        </p:txBody>
      </p:sp>
      <p:sp>
        <p:nvSpPr>
          <p:cNvPr id="3" name="Title 2">
            <a:extLst>
              <a:ext uri="{FF2B5EF4-FFF2-40B4-BE49-F238E27FC236}">
                <a16:creationId xmlns:a16="http://schemas.microsoft.com/office/drawing/2014/main" id="{4109058A-D1F5-458A-9775-1D74E72B38E9}"/>
              </a:ext>
            </a:extLst>
          </p:cNvPr>
          <p:cNvSpPr>
            <a:spLocks noGrp="1"/>
          </p:cNvSpPr>
          <p:nvPr>
            <p:ph type="title"/>
          </p:nvPr>
        </p:nvSpPr>
        <p:spPr/>
        <p:txBody>
          <a:bodyPr/>
          <a:lstStyle/>
          <a:p>
            <a:r>
              <a:rPr lang="en-CA" dirty="0"/>
              <a:t>What’s new</a:t>
            </a:r>
          </a:p>
        </p:txBody>
      </p:sp>
      <p:sp>
        <p:nvSpPr>
          <p:cNvPr id="4" name="Content Placeholder 3">
            <a:extLst>
              <a:ext uri="{FF2B5EF4-FFF2-40B4-BE49-F238E27FC236}">
                <a16:creationId xmlns:a16="http://schemas.microsoft.com/office/drawing/2014/main" id="{5E736FAA-B20A-4A5C-8CFD-CD78869A8BF3}"/>
              </a:ext>
            </a:extLst>
          </p:cNvPr>
          <p:cNvSpPr>
            <a:spLocks noGrp="1"/>
          </p:cNvSpPr>
          <p:nvPr>
            <p:ph idx="1"/>
          </p:nvPr>
        </p:nvSpPr>
        <p:spPr>
          <a:xfrm>
            <a:off x="430426" y="1488987"/>
            <a:ext cx="7164692" cy="4458318"/>
          </a:xfrm>
        </p:spPr>
        <p:txBody>
          <a:bodyPr>
            <a:normAutofit fontScale="92500" lnSpcReduction="10000"/>
          </a:bodyPr>
          <a:lstStyle/>
          <a:p>
            <a:pPr marL="0" indent="0">
              <a:buNone/>
            </a:pPr>
            <a:r>
              <a:rPr lang="en-US" sz="2400" b="1" dirty="0">
                <a:latin typeface="Open Sans" panose="020B0606030504020204" pitchFamily="34" charset="0"/>
                <a:ea typeface="Open Sans" panose="020B0606030504020204" pitchFamily="34" charset="0"/>
                <a:cs typeface="Open Sans" panose="020B0606030504020204" pitchFamily="34" charset="0"/>
              </a:rPr>
              <a:t>Audio Locks</a:t>
            </a:r>
          </a:p>
          <a:p>
            <a:r>
              <a:rPr lang="en-US" sz="2000" dirty="0"/>
              <a:t>Added functionality to help in breaking news and interview situations.</a:t>
            </a:r>
          </a:p>
          <a:p>
            <a:r>
              <a:rPr lang="en-US" sz="2000" dirty="0"/>
              <a:t>CustomControl Event that locks individual faders from “Automated” commands.</a:t>
            </a:r>
          </a:p>
          <a:p>
            <a:r>
              <a:rPr lang="en-US" sz="2000" dirty="0"/>
              <a:t>CustomControl Event that locks all open faders from “Automated” commands.</a:t>
            </a:r>
          </a:p>
          <a:p>
            <a:r>
              <a:rPr lang="en-US" sz="2000" dirty="0"/>
              <a:t>CustomControl Event that un-locks individual or all locked faders.</a:t>
            </a:r>
          </a:p>
          <a:p>
            <a:r>
              <a:rPr lang="en-US" sz="2000" dirty="0"/>
              <a:t>SideSlide and DirectControl adjustments are allowed.</a:t>
            </a:r>
          </a:p>
          <a:p>
            <a:r>
              <a:rPr lang="en-US" sz="2000" dirty="0"/>
              <a:t>Template Additional Audio, AFV and QuickPicks are disregarded when locks are active.</a:t>
            </a:r>
          </a:p>
          <a:p>
            <a:r>
              <a:rPr lang="en-US" sz="2000" dirty="0"/>
              <a:t>Faders are automatically pinned in DirectControl when locked</a:t>
            </a:r>
          </a:p>
          <a:p>
            <a:pPr marL="0" indent="0">
              <a:buNone/>
            </a:pPr>
            <a:endParaRPr lang="en-US" sz="2000" dirty="0"/>
          </a:p>
        </p:txBody>
      </p:sp>
      <p:sp>
        <p:nvSpPr>
          <p:cNvPr id="5" name="Picture Placeholder 4">
            <a:extLst>
              <a:ext uri="{FF2B5EF4-FFF2-40B4-BE49-F238E27FC236}">
                <a16:creationId xmlns:a16="http://schemas.microsoft.com/office/drawing/2014/main" id="{01FBB041-D59A-429E-9B56-11C151AA127E}"/>
              </a:ext>
            </a:extLst>
          </p:cNvPr>
          <p:cNvSpPr>
            <a:spLocks noGrp="1"/>
          </p:cNvSpPr>
          <p:nvPr>
            <p:ph type="pic" sz="quarter" idx="14"/>
          </p:nvPr>
        </p:nvSpPr>
        <p:spPr/>
      </p:sp>
      <p:pic>
        <p:nvPicPr>
          <p:cNvPr id="7" name="Picture 6">
            <a:extLst>
              <a:ext uri="{FF2B5EF4-FFF2-40B4-BE49-F238E27FC236}">
                <a16:creationId xmlns:a16="http://schemas.microsoft.com/office/drawing/2014/main" id="{E0ADAD36-DA53-4BF5-B9E8-ED89259C09B1}"/>
              </a:ext>
            </a:extLst>
          </p:cNvPr>
          <p:cNvPicPr>
            <a:picLocks noChangeAspect="1"/>
          </p:cNvPicPr>
          <p:nvPr/>
        </p:nvPicPr>
        <p:blipFill>
          <a:blip r:embed="rId2"/>
          <a:stretch>
            <a:fillRect/>
          </a:stretch>
        </p:blipFill>
        <p:spPr>
          <a:xfrm>
            <a:off x="8706900" y="480788"/>
            <a:ext cx="3036327" cy="429907"/>
          </a:xfrm>
          <a:prstGeom prst="rect">
            <a:avLst/>
          </a:prstGeom>
        </p:spPr>
      </p:pic>
      <p:pic>
        <p:nvPicPr>
          <p:cNvPr id="8" name="Picture 7">
            <a:extLst>
              <a:ext uri="{FF2B5EF4-FFF2-40B4-BE49-F238E27FC236}">
                <a16:creationId xmlns:a16="http://schemas.microsoft.com/office/drawing/2014/main" id="{7A0116D2-3BEF-4A57-AF7B-012572E1BD1F}"/>
              </a:ext>
            </a:extLst>
          </p:cNvPr>
          <p:cNvPicPr>
            <a:picLocks noChangeAspect="1"/>
          </p:cNvPicPr>
          <p:nvPr/>
        </p:nvPicPr>
        <p:blipFill>
          <a:blip r:embed="rId3"/>
          <a:stretch>
            <a:fillRect/>
          </a:stretch>
        </p:blipFill>
        <p:spPr>
          <a:xfrm>
            <a:off x="1669636" y="6254578"/>
            <a:ext cx="3021013" cy="399213"/>
          </a:xfrm>
          <a:prstGeom prst="rect">
            <a:avLst/>
          </a:prstGeom>
        </p:spPr>
      </p:pic>
      <p:pic>
        <p:nvPicPr>
          <p:cNvPr id="6" name="Picture 5">
            <a:extLst>
              <a:ext uri="{FF2B5EF4-FFF2-40B4-BE49-F238E27FC236}">
                <a16:creationId xmlns:a16="http://schemas.microsoft.com/office/drawing/2014/main" id="{F4046215-42EE-4423-B6F1-96418883448E}"/>
              </a:ext>
            </a:extLst>
          </p:cNvPr>
          <p:cNvPicPr>
            <a:picLocks noChangeAspect="1"/>
          </p:cNvPicPr>
          <p:nvPr/>
        </p:nvPicPr>
        <p:blipFill>
          <a:blip r:embed="rId4"/>
          <a:stretch>
            <a:fillRect/>
          </a:stretch>
        </p:blipFill>
        <p:spPr>
          <a:xfrm>
            <a:off x="7203060" y="2290665"/>
            <a:ext cx="4540167" cy="1231641"/>
          </a:xfrm>
          <a:prstGeom prst="rect">
            <a:avLst/>
          </a:prstGeom>
          <a:effectLst>
            <a:outerShdw blurRad="342900" dist="38100" dir="5400000" algn="ctr" rotWithShape="0">
              <a:schemeClr val="accent1">
                <a:lumMod val="75000"/>
                <a:alpha val="84000"/>
              </a:schemeClr>
            </a:outerShdw>
          </a:effectLst>
        </p:spPr>
      </p:pic>
      <p:pic>
        <p:nvPicPr>
          <p:cNvPr id="10" name="Picture 9">
            <a:extLst>
              <a:ext uri="{FF2B5EF4-FFF2-40B4-BE49-F238E27FC236}">
                <a16:creationId xmlns:a16="http://schemas.microsoft.com/office/drawing/2014/main" id="{63BC3AD3-2BC6-46BA-B6A7-F94CED930A33}"/>
              </a:ext>
            </a:extLst>
          </p:cNvPr>
          <p:cNvPicPr>
            <a:picLocks noChangeAspect="1"/>
          </p:cNvPicPr>
          <p:nvPr/>
        </p:nvPicPr>
        <p:blipFill>
          <a:blip r:embed="rId5"/>
          <a:stretch>
            <a:fillRect/>
          </a:stretch>
        </p:blipFill>
        <p:spPr>
          <a:xfrm>
            <a:off x="7203060" y="3517802"/>
            <a:ext cx="4540166" cy="1140177"/>
          </a:xfrm>
          <a:prstGeom prst="rect">
            <a:avLst/>
          </a:prstGeom>
          <a:effectLst>
            <a:outerShdw blurRad="342900" dist="38100" dir="5400000" algn="ctr" rotWithShape="0">
              <a:schemeClr val="accent1">
                <a:lumMod val="75000"/>
                <a:alpha val="84000"/>
              </a:schemeClr>
            </a:outerShdw>
          </a:effectLst>
        </p:spPr>
      </p:pic>
      <p:sp>
        <p:nvSpPr>
          <p:cNvPr id="11" name="Content Placeholder 3">
            <a:extLst>
              <a:ext uri="{FF2B5EF4-FFF2-40B4-BE49-F238E27FC236}">
                <a16:creationId xmlns:a16="http://schemas.microsoft.com/office/drawing/2014/main" id="{631F48F7-8720-4E98-923C-EAAEE87D066A}"/>
              </a:ext>
            </a:extLst>
          </p:cNvPr>
          <p:cNvSpPr txBox="1">
            <a:spLocks/>
          </p:cNvSpPr>
          <p:nvPr/>
        </p:nvSpPr>
        <p:spPr>
          <a:xfrm>
            <a:off x="3124157" y="538876"/>
            <a:ext cx="3696521" cy="4275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itchFamily="2" charset="2"/>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700" dirty="0">
                <a:solidFill>
                  <a:schemeClr val="tx2"/>
                </a:solidFill>
              </a:rPr>
              <a:t>| OverDrive 19.3 + Caprica 6.3</a:t>
            </a:r>
            <a:endParaRPr lang="en-CA" sz="1700" dirty="0">
              <a:solidFill>
                <a:schemeClr val="tx2"/>
              </a:solidFill>
            </a:endParaRPr>
          </a:p>
        </p:txBody>
      </p:sp>
    </p:spTree>
    <p:extLst>
      <p:ext uri="{BB962C8B-B14F-4D97-AF65-F5344CB8AC3E}">
        <p14:creationId xmlns:p14="http://schemas.microsoft.com/office/powerpoint/2010/main" val="30192098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A45AE9-B737-4453-B7A7-CE0330AA64C0}"/>
              </a:ext>
            </a:extLst>
          </p:cNvPr>
          <p:cNvSpPr>
            <a:spLocks noGrp="1"/>
          </p:cNvSpPr>
          <p:nvPr>
            <p:ph type="sldNum" sz="quarter" idx="12"/>
          </p:nvPr>
        </p:nvSpPr>
        <p:spPr/>
        <p:txBody>
          <a:bodyPr/>
          <a:lstStyle/>
          <a:p>
            <a:fld id="{67E52358-FED6-D246-9C6E-AEC4ABAAD0D9}" type="slidenum">
              <a:rPr lang="en-US" smtClean="0"/>
              <a:t>6</a:t>
            </a:fld>
            <a:endParaRPr lang="en-US"/>
          </a:p>
        </p:txBody>
      </p:sp>
      <p:sp>
        <p:nvSpPr>
          <p:cNvPr id="3" name="Title 2">
            <a:extLst>
              <a:ext uri="{FF2B5EF4-FFF2-40B4-BE49-F238E27FC236}">
                <a16:creationId xmlns:a16="http://schemas.microsoft.com/office/drawing/2014/main" id="{4109058A-D1F5-458A-9775-1D74E72B38E9}"/>
              </a:ext>
            </a:extLst>
          </p:cNvPr>
          <p:cNvSpPr>
            <a:spLocks noGrp="1"/>
          </p:cNvSpPr>
          <p:nvPr>
            <p:ph type="title"/>
          </p:nvPr>
        </p:nvSpPr>
        <p:spPr/>
        <p:txBody>
          <a:bodyPr/>
          <a:lstStyle/>
          <a:p>
            <a:r>
              <a:rPr lang="en-CA" dirty="0"/>
              <a:t>What’s new</a:t>
            </a:r>
          </a:p>
        </p:txBody>
      </p:sp>
      <p:sp>
        <p:nvSpPr>
          <p:cNvPr id="4" name="Content Placeholder 3">
            <a:extLst>
              <a:ext uri="{FF2B5EF4-FFF2-40B4-BE49-F238E27FC236}">
                <a16:creationId xmlns:a16="http://schemas.microsoft.com/office/drawing/2014/main" id="{5E736FAA-B20A-4A5C-8CFD-CD78869A8BF3}"/>
              </a:ext>
            </a:extLst>
          </p:cNvPr>
          <p:cNvSpPr>
            <a:spLocks noGrp="1"/>
          </p:cNvSpPr>
          <p:nvPr>
            <p:ph idx="1"/>
          </p:nvPr>
        </p:nvSpPr>
        <p:spPr>
          <a:xfrm>
            <a:off x="430426" y="1488987"/>
            <a:ext cx="6558203" cy="4458318"/>
          </a:xfrm>
        </p:spPr>
        <p:txBody>
          <a:bodyPr>
            <a:normAutofit/>
          </a:bodyPr>
          <a:lstStyle/>
          <a:p>
            <a:pPr marL="0" indent="0">
              <a:buNone/>
            </a:pPr>
            <a:r>
              <a:rPr lang="en-US" sz="2400" b="1" dirty="0">
                <a:latin typeface="Open Sans" panose="020B0606030504020204" pitchFamily="34" charset="0"/>
                <a:ea typeface="Open Sans" panose="020B0606030504020204" pitchFamily="34" charset="0"/>
                <a:cs typeface="Open Sans" panose="020B0606030504020204" pitchFamily="34" charset="0"/>
              </a:rPr>
              <a:t>On-Set Displays</a:t>
            </a:r>
          </a:p>
        </p:txBody>
      </p:sp>
      <p:sp>
        <p:nvSpPr>
          <p:cNvPr id="5" name="Picture Placeholder 4">
            <a:extLst>
              <a:ext uri="{FF2B5EF4-FFF2-40B4-BE49-F238E27FC236}">
                <a16:creationId xmlns:a16="http://schemas.microsoft.com/office/drawing/2014/main" id="{01FBB041-D59A-429E-9B56-11C151AA127E}"/>
              </a:ext>
            </a:extLst>
          </p:cNvPr>
          <p:cNvSpPr>
            <a:spLocks noGrp="1"/>
          </p:cNvSpPr>
          <p:nvPr>
            <p:ph type="pic" sz="quarter" idx="14"/>
          </p:nvPr>
        </p:nvSpPr>
        <p:spPr/>
      </p:sp>
      <p:pic>
        <p:nvPicPr>
          <p:cNvPr id="8" name="Picture 7">
            <a:extLst>
              <a:ext uri="{FF2B5EF4-FFF2-40B4-BE49-F238E27FC236}">
                <a16:creationId xmlns:a16="http://schemas.microsoft.com/office/drawing/2014/main" id="{7A0116D2-3BEF-4A57-AF7B-012572E1BD1F}"/>
              </a:ext>
            </a:extLst>
          </p:cNvPr>
          <p:cNvPicPr>
            <a:picLocks noChangeAspect="1"/>
          </p:cNvPicPr>
          <p:nvPr/>
        </p:nvPicPr>
        <p:blipFill>
          <a:blip r:embed="rId2"/>
          <a:stretch>
            <a:fillRect/>
          </a:stretch>
        </p:blipFill>
        <p:spPr>
          <a:xfrm>
            <a:off x="1669636" y="6254578"/>
            <a:ext cx="3021013" cy="399213"/>
          </a:xfrm>
          <a:prstGeom prst="rect">
            <a:avLst/>
          </a:prstGeom>
        </p:spPr>
      </p:pic>
      <p:pic>
        <p:nvPicPr>
          <p:cNvPr id="10" name="Picture 9">
            <a:extLst>
              <a:ext uri="{FF2B5EF4-FFF2-40B4-BE49-F238E27FC236}">
                <a16:creationId xmlns:a16="http://schemas.microsoft.com/office/drawing/2014/main" id="{18273256-623D-40F7-AF20-7E58B7827ECC}"/>
              </a:ext>
            </a:extLst>
          </p:cNvPr>
          <p:cNvPicPr>
            <a:picLocks noChangeAspect="1"/>
          </p:cNvPicPr>
          <p:nvPr/>
        </p:nvPicPr>
        <p:blipFill>
          <a:blip r:embed="rId3"/>
          <a:stretch>
            <a:fillRect/>
          </a:stretch>
        </p:blipFill>
        <p:spPr>
          <a:xfrm>
            <a:off x="8706900" y="480788"/>
            <a:ext cx="3036327" cy="429907"/>
          </a:xfrm>
          <a:prstGeom prst="rect">
            <a:avLst/>
          </a:prstGeom>
        </p:spPr>
      </p:pic>
      <p:pic>
        <p:nvPicPr>
          <p:cNvPr id="16" name="Content Placeholder 31">
            <a:extLst>
              <a:ext uri="{FF2B5EF4-FFF2-40B4-BE49-F238E27FC236}">
                <a16:creationId xmlns:a16="http://schemas.microsoft.com/office/drawing/2014/main" id="{2D88D4E7-C2A6-4875-86B0-7CD015F448EC}"/>
              </a:ext>
            </a:extLst>
          </p:cNvPr>
          <p:cNvPicPr>
            <a:picLocks noChangeAspect="1"/>
          </p:cNvPicPr>
          <p:nvPr/>
        </p:nvPicPr>
        <p:blipFill>
          <a:blip r:embed="rId4"/>
          <a:srcRect/>
          <a:stretch/>
        </p:blipFill>
        <p:spPr>
          <a:xfrm>
            <a:off x="0" y="2044648"/>
            <a:ext cx="15223407" cy="3188594"/>
          </a:xfrm>
          <a:prstGeom prst="rect">
            <a:avLst/>
          </a:prstGeom>
        </p:spPr>
      </p:pic>
      <p:sp>
        <p:nvSpPr>
          <p:cNvPr id="17" name="Content Placeholder 3">
            <a:extLst>
              <a:ext uri="{FF2B5EF4-FFF2-40B4-BE49-F238E27FC236}">
                <a16:creationId xmlns:a16="http://schemas.microsoft.com/office/drawing/2014/main" id="{D72CCA24-DEBD-4CF2-B8BD-14033A499E7F}"/>
              </a:ext>
            </a:extLst>
          </p:cNvPr>
          <p:cNvSpPr txBox="1">
            <a:spLocks/>
          </p:cNvSpPr>
          <p:nvPr/>
        </p:nvSpPr>
        <p:spPr>
          <a:xfrm>
            <a:off x="3124157" y="538876"/>
            <a:ext cx="3696521" cy="4275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itchFamily="2" charset="2"/>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700" dirty="0">
                <a:solidFill>
                  <a:schemeClr val="tx2"/>
                </a:solidFill>
              </a:rPr>
              <a:t>| OverDrive 19.3 + Caprica 6.3</a:t>
            </a:r>
            <a:endParaRPr lang="en-CA" sz="1700" dirty="0">
              <a:solidFill>
                <a:schemeClr val="tx2"/>
              </a:solidFill>
            </a:endParaRPr>
          </a:p>
        </p:txBody>
      </p:sp>
    </p:spTree>
    <p:extLst>
      <p:ext uri="{BB962C8B-B14F-4D97-AF65-F5344CB8AC3E}">
        <p14:creationId xmlns:p14="http://schemas.microsoft.com/office/powerpoint/2010/main" val="10103099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21">
            <a:extLst>
              <a:ext uri="{FF2B5EF4-FFF2-40B4-BE49-F238E27FC236}">
                <a16:creationId xmlns:a16="http://schemas.microsoft.com/office/drawing/2014/main" id="{8FE1F301-50A8-476B-B430-18BE44EC0C12}"/>
              </a:ext>
            </a:extLst>
          </p:cNvPr>
          <p:cNvPicPr>
            <a:picLocks noChangeAspect="1"/>
          </p:cNvPicPr>
          <p:nvPr/>
        </p:nvPicPr>
        <p:blipFill>
          <a:blip r:embed="rId2"/>
          <a:srcRect/>
          <a:stretch/>
        </p:blipFill>
        <p:spPr>
          <a:xfrm>
            <a:off x="2" y="-663"/>
            <a:ext cx="12191995" cy="6858663"/>
          </a:xfrm>
          <a:prstGeom prst="rect">
            <a:avLst/>
          </a:prstGeom>
        </p:spPr>
      </p:pic>
      <p:sp>
        <p:nvSpPr>
          <p:cNvPr id="2" name="Slide Number Placeholder 1">
            <a:extLst>
              <a:ext uri="{FF2B5EF4-FFF2-40B4-BE49-F238E27FC236}">
                <a16:creationId xmlns:a16="http://schemas.microsoft.com/office/drawing/2014/main" id="{0FA45AE9-B737-4453-B7A7-CE0330AA64C0}"/>
              </a:ext>
            </a:extLst>
          </p:cNvPr>
          <p:cNvSpPr>
            <a:spLocks noGrp="1"/>
          </p:cNvSpPr>
          <p:nvPr>
            <p:ph type="sldNum" sz="quarter" idx="12"/>
          </p:nvPr>
        </p:nvSpPr>
        <p:spPr/>
        <p:txBody>
          <a:bodyPr/>
          <a:lstStyle/>
          <a:p>
            <a:fld id="{67E52358-FED6-D246-9C6E-AEC4ABAAD0D9}" type="slidenum">
              <a:rPr lang="en-US" smtClean="0"/>
              <a:t>7</a:t>
            </a:fld>
            <a:endParaRPr lang="en-US"/>
          </a:p>
        </p:txBody>
      </p:sp>
      <p:sp>
        <p:nvSpPr>
          <p:cNvPr id="3" name="Title 2">
            <a:extLst>
              <a:ext uri="{FF2B5EF4-FFF2-40B4-BE49-F238E27FC236}">
                <a16:creationId xmlns:a16="http://schemas.microsoft.com/office/drawing/2014/main" id="{4109058A-D1F5-458A-9775-1D74E72B38E9}"/>
              </a:ext>
            </a:extLst>
          </p:cNvPr>
          <p:cNvSpPr>
            <a:spLocks noGrp="1"/>
          </p:cNvSpPr>
          <p:nvPr>
            <p:ph type="title"/>
          </p:nvPr>
        </p:nvSpPr>
        <p:spPr/>
        <p:txBody>
          <a:bodyPr/>
          <a:lstStyle/>
          <a:p>
            <a:r>
              <a:rPr lang="en-CA" dirty="0"/>
              <a:t>What’s new</a:t>
            </a:r>
          </a:p>
        </p:txBody>
      </p:sp>
      <p:sp>
        <p:nvSpPr>
          <p:cNvPr id="4" name="Content Placeholder 3">
            <a:extLst>
              <a:ext uri="{FF2B5EF4-FFF2-40B4-BE49-F238E27FC236}">
                <a16:creationId xmlns:a16="http://schemas.microsoft.com/office/drawing/2014/main" id="{5E736FAA-B20A-4A5C-8CFD-CD78869A8BF3}"/>
              </a:ext>
            </a:extLst>
          </p:cNvPr>
          <p:cNvSpPr>
            <a:spLocks noGrp="1"/>
          </p:cNvSpPr>
          <p:nvPr>
            <p:ph idx="1"/>
          </p:nvPr>
        </p:nvSpPr>
        <p:spPr>
          <a:xfrm>
            <a:off x="430426" y="1488987"/>
            <a:ext cx="6558203" cy="4458318"/>
          </a:xfrm>
        </p:spPr>
        <p:txBody>
          <a:bodyPr>
            <a:normAutofit fontScale="92500" lnSpcReduction="10000"/>
          </a:bodyPr>
          <a:lstStyle/>
          <a:p>
            <a:pPr marL="0" indent="0">
              <a:buNone/>
            </a:pPr>
            <a:r>
              <a:rPr lang="en-US" sz="2400" b="1" dirty="0">
                <a:latin typeface="Open Sans" panose="020B0606030504020204" pitchFamily="34" charset="0"/>
                <a:ea typeface="Open Sans" panose="020B0606030504020204" pitchFamily="34" charset="0"/>
                <a:cs typeface="Open Sans" panose="020B0606030504020204" pitchFamily="34" charset="0"/>
              </a:rPr>
              <a:t>On-Set Displays</a:t>
            </a:r>
          </a:p>
          <a:p>
            <a:pPr marL="0" indent="0">
              <a:buNone/>
            </a:pPr>
            <a:r>
              <a:rPr lang="en-US" sz="2200" dirty="0"/>
              <a:t>We have improved the ability to control external devices that populate on-set displays.</a:t>
            </a:r>
          </a:p>
          <a:p>
            <a:r>
              <a:rPr lang="en-US" sz="2200" dirty="0"/>
              <a:t>Virtual Keyers and Inputs in Caprica allow for up to 32 devices to be controlled by a single template while not using any primary switcher resources.</a:t>
            </a:r>
          </a:p>
          <a:p>
            <a:r>
              <a:rPr lang="en-US" sz="2200" dirty="0"/>
              <a:t>CustomControl events that know the status of the system and directs commands to devices without user intervention or complicated logic. (Bus based CC events)</a:t>
            </a:r>
          </a:p>
          <a:p>
            <a:pPr marL="0" indent="0">
              <a:buNone/>
            </a:pPr>
            <a:endParaRPr lang="en-US" sz="2200" dirty="0"/>
          </a:p>
          <a:p>
            <a:pPr marL="0" indent="0">
              <a:buNone/>
            </a:pPr>
            <a:r>
              <a:rPr lang="en-US" sz="2000" dirty="0">
                <a:latin typeface="Open Sans" panose="020B0606030504020204" pitchFamily="34" charset="0"/>
                <a:ea typeface="Open Sans" panose="020B0606030504020204" pitchFamily="34" charset="0"/>
                <a:cs typeface="Open Sans" panose="020B0606030504020204" pitchFamily="34" charset="0"/>
              </a:rPr>
              <a:t>Removes the need for complicated templates and CustomControls and switcher tricks.</a:t>
            </a:r>
          </a:p>
        </p:txBody>
      </p:sp>
      <p:sp>
        <p:nvSpPr>
          <p:cNvPr id="5" name="Picture Placeholder 4">
            <a:extLst>
              <a:ext uri="{FF2B5EF4-FFF2-40B4-BE49-F238E27FC236}">
                <a16:creationId xmlns:a16="http://schemas.microsoft.com/office/drawing/2014/main" id="{01FBB041-D59A-429E-9B56-11C151AA127E}"/>
              </a:ext>
            </a:extLst>
          </p:cNvPr>
          <p:cNvSpPr>
            <a:spLocks noGrp="1"/>
          </p:cNvSpPr>
          <p:nvPr>
            <p:ph type="pic" sz="quarter" idx="14"/>
          </p:nvPr>
        </p:nvSpPr>
        <p:spPr/>
      </p:sp>
      <p:pic>
        <p:nvPicPr>
          <p:cNvPr id="8" name="Picture 7">
            <a:extLst>
              <a:ext uri="{FF2B5EF4-FFF2-40B4-BE49-F238E27FC236}">
                <a16:creationId xmlns:a16="http://schemas.microsoft.com/office/drawing/2014/main" id="{7A0116D2-3BEF-4A57-AF7B-012572E1BD1F}"/>
              </a:ext>
            </a:extLst>
          </p:cNvPr>
          <p:cNvPicPr>
            <a:picLocks noChangeAspect="1"/>
          </p:cNvPicPr>
          <p:nvPr/>
        </p:nvPicPr>
        <p:blipFill>
          <a:blip r:embed="rId3"/>
          <a:stretch>
            <a:fillRect/>
          </a:stretch>
        </p:blipFill>
        <p:spPr>
          <a:xfrm>
            <a:off x="1669636" y="6254578"/>
            <a:ext cx="3021013" cy="399213"/>
          </a:xfrm>
          <a:prstGeom prst="rect">
            <a:avLst/>
          </a:prstGeom>
        </p:spPr>
      </p:pic>
      <p:pic>
        <p:nvPicPr>
          <p:cNvPr id="10" name="Picture 9">
            <a:extLst>
              <a:ext uri="{FF2B5EF4-FFF2-40B4-BE49-F238E27FC236}">
                <a16:creationId xmlns:a16="http://schemas.microsoft.com/office/drawing/2014/main" id="{18273256-623D-40F7-AF20-7E58B7827ECC}"/>
              </a:ext>
            </a:extLst>
          </p:cNvPr>
          <p:cNvPicPr>
            <a:picLocks noChangeAspect="1"/>
          </p:cNvPicPr>
          <p:nvPr/>
        </p:nvPicPr>
        <p:blipFill>
          <a:blip r:embed="rId4"/>
          <a:stretch>
            <a:fillRect/>
          </a:stretch>
        </p:blipFill>
        <p:spPr>
          <a:xfrm>
            <a:off x="8706900" y="480788"/>
            <a:ext cx="3036327" cy="429907"/>
          </a:xfrm>
          <a:prstGeom prst="rect">
            <a:avLst/>
          </a:prstGeom>
        </p:spPr>
      </p:pic>
      <p:sp>
        <p:nvSpPr>
          <p:cNvPr id="14" name="Content Placeholder 3">
            <a:extLst>
              <a:ext uri="{FF2B5EF4-FFF2-40B4-BE49-F238E27FC236}">
                <a16:creationId xmlns:a16="http://schemas.microsoft.com/office/drawing/2014/main" id="{39B070ED-6517-4DD5-8BA7-5F5FC08B04A7}"/>
              </a:ext>
            </a:extLst>
          </p:cNvPr>
          <p:cNvSpPr txBox="1">
            <a:spLocks/>
          </p:cNvSpPr>
          <p:nvPr/>
        </p:nvSpPr>
        <p:spPr>
          <a:xfrm>
            <a:off x="3124157" y="538876"/>
            <a:ext cx="3696521" cy="4275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itchFamily="2" charset="2"/>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700" dirty="0">
                <a:solidFill>
                  <a:schemeClr val="tx2"/>
                </a:solidFill>
              </a:rPr>
              <a:t>| OverDrive 19.3 + Caprica 6.3</a:t>
            </a:r>
            <a:endParaRPr lang="en-CA" sz="1700" dirty="0">
              <a:solidFill>
                <a:schemeClr val="tx2"/>
              </a:solidFill>
            </a:endParaRPr>
          </a:p>
        </p:txBody>
      </p:sp>
    </p:spTree>
    <p:extLst>
      <p:ext uri="{BB962C8B-B14F-4D97-AF65-F5344CB8AC3E}">
        <p14:creationId xmlns:p14="http://schemas.microsoft.com/office/powerpoint/2010/main" val="12259430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31">
            <a:extLst>
              <a:ext uri="{FF2B5EF4-FFF2-40B4-BE49-F238E27FC236}">
                <a16:creationId xmlns:a16="http://schemas.microsoft.com/office/drawing/2014/main" id="{2D88D4E7-C2A6-4875-86B0-7CD015F448EC}"/>
              </a:ext>
            </a:extLst>
          </p:cNvPr>
          <p:cNvPicPr>
            <a:picLocks noChangeAspect="1"/>
          </p:cNvPicPr>
          <p:nvPr/>
        </p:nvPicPr>
        <p:blipFill>
          <a:blip r:embed="rId2"/>
          <a:srcRect/>
          <a:stretch/>
        </p:blipFill>
        <p:spPr>
          <a:xfrm>
            <a:off x="4" y="2044647"/>
            <a:ext cx="15223408" cy="3188593"/>
          </a:xfrm>
          <a:prstGeom prst="rect">
            <a:avLst/>
          </a:prstGeom>
        </p:spPr>
      </p:pic>
      <p:sp>
        <p:nvSpPr>
          <p:cNvPr id="2" name="Slide Number Placeholder 1">
            <a:extLst>
              <a:ext uri="{FF2B5EF4-FFF2-40B4-BE49-F238E27FC236}">
                <a16:creationId xmlns:a16="http://schemas.microsoft.com/office/drawing/2014/main" id="{0FA45AE9-B737-4453-B7A7-CE0330AA64C0}"/>
              </a:ext>
            </a:extLst>
          </p:cNvPr>
          <p:cNvSpPr>
            <a:spLocks noGrp="1"/>
          </p:cNvSpPr>
          <p:nvPr>
            <p:ph type="sldNum" sz="quarter" idx="12"/>
          </p:nvPr>
        </p:nvSpPr>
        <p:spPr/>
        <p:txBody>
          <a:bodyPr/>
          <a:lstStyle/>
          <a:p>
            <a:fld id="{67E52358-FED6-D246-9C6E-AEC4ABAAD0D9}" type="slidenum">
              <a:rPr lang="en-US" smtClean="0"/>
              <a:t>8</a:t>
            </a:fld>
            <a:endParaRPr lang="en-US"/>
          </a:p>
        </p:txBody>
      </p:sp>
      <p:sp>
        <p:nvSpPr>
          <p:cNvPr id="3" name="Title 2">
            <a:extLst>
              <a:ext uri="{FF2B5EF4-FFF2-40B4-BE49-F238E27FC236}">
                <a16:creationId xmlns:a16="http://schemas.microsoft.com/office/drawing/2014/main" id="{4109058A-D1F5-458A-9775-1D74E72B38E9}"/>
              </a:ext>
            </a:extLst>
          </p:cNvPr>
          <p:cNvSpPr>
            <a:spLocks noGrp="1"/>
          </p:cNvSpPr>
          <p:nvPr>
            <p:ph type="title"/>
          </p:nvPr>
        </p:nvSpPr>
        <p:spPr/>
        <p:txBody>
          <a:bodyPr/>
          <a:lstStyle/>
          <a:p>
            <a:r>
              <a:rPr lang="en-CA" dirty="0"/>
              <a:t>What’s new</a:t>
            </a:r>
          </a:p>
        </p:txBody>
      </p:sp>
      <p:sp>
        <p:nvSpPr>
          <p:cNvPr id="4" name="Content Placeholder 3">
            <a:extLst>
              <a:ext uri="{FF2B5EF4-FFF2-40B4-BE49-F238E27FC236}">
                <a16:creationId xmlns:a16="http://schemas.microsoft.com/office/drawing/2014/main" id="{5E736FAA-B20A-4A5C-8CFD-CD78869A8BF3}"/>
              </a:ext>
            </a:extLst>
          </p:cNvPr>
          <p:cNvSpPr>
            <a:spLocks noGrp="1"/>
          </p:cNvSpPr>
          <p:nvPr>
            <p:ph idx="1"/>
          </p:nvPr>
        </p:nvSpPr>
        <p:spPr>
          <a:xfrm>
            <a:off x="430426" y="1488987"/>
            <a:ext cx="6558203" cy="4458318"/>
          </a:xfrm>
        </p:spPr>
        <p:txBody>
          <a:bodyPr>
            <a:normAutofit/>
          </a:bodyPr>
          <a:lstStyle/>
          <a:p>
            <a:pPr marL="0" indent="0">
              <a:buNone/>
            </a:pPr>
            <a:r>
              <a:rPr lang="en-US" sz="2400" b="1" dirty="0">
                <a:latin typeface="Open Sans" panose="020B0606030504020204" pitchFamily="34" charset="0"/>
                <a:ea typeface="Open Sans" panose="020B0606030504020204" pitchFamily="34" charset="0"/>
                <a:cs typeface="Open Sans" panose="020B0606030504020204" pitchFamily="34" charset="0"/>
              </a:rPr>
              <a:t>On-Set Displays</a:t>
            </a:r>
          </a:p>
        </p:txBody>
      </p:sp>
      <p:sp>
        <p:nvSpPr>
          <p:cNvPr id="5" name="Picture Placeholder 4">
            <a:extLst>
              <a:ext uri="{FF2B5EF4-FFF2-40B4-BE49-F238E27FC236}">
                <a16:creationId xmlns:a16="http://schemas.microsoft.com/office/drawing/2014/main" id="{01FBB041-D59A-429E-9B56-11C151AA127E}"/>
              </a:ext>
            </a:extLst>
          </p:cNvPr>
          <p:cNvSpPr>
            <a:spLocks noGrp="1"/>
          </p:cNvSpPr>
          <p:nvPr>
            <p:ph type="pic" sz="quarter" idx="14"/>
          </p:nvPr>
        </p:nvSpPr>
        <p:spPr/>
      </p:sp>
      <p:pic>
        <p:nvPicPr>
          <p:cNvPr id="8" name="Picture 7">
            <a:extLst>
              <a:ext uri="{FF2B5EF4-FFF2-40B4-BE49-F238E27FC236}">
                <a16:creationId xmlns:a16="http://schemas.microsoft.com/office/drawing/2014/main" id="{7A0116D2-3BEF-4A57-AF7B-012572E1BD1F}"/>
              </a:ext>
            </a:extLst>
          </p:cNvPr>
          <p:cNvPicPr>
            <a:picLocks noChangeAspect="1"/>
          </p:cNvPicPr>
          <p:nvPr/>
        </p:nvPicPr>
        <p:blipFill>
          <a:blip r:embed="rId3"/>
          <a:stretch>
            <a:fillRect/>
          </a:stretch>
        </p:blipFill>
        <p:spPr>
          <a:xfrm>
            <a:off x="1669636" y="6254578"/>
            <a:ext cx="3021013" cy="399213"/>
          </a:xfrm>
          <a:prstGeom prst="rect">
            <a:avLst/>
          </a:prstGeom>
        </p:spPr>
      </p:pic>
      <p:pic>
        <p:nvPicPr>
          <p:cNvPr id="10" name="Picture 9">
            <a:extLst>
              <a:ext uri="{FF2B5EF4-FFF2-40B4-BE49-F238E27FC236}">
                <a16:creationId xmlns:a16="http://schemas.microsoft.com/office/drawing/2014/main" id="{18273256-623D-40F7-AF20-7E58B7827ECC}"/>
              </a:ext>
            </a:extLst>
          </p:cNvPr>
          <p:cNvPicPr>
            <a:picLocks noChangeAspect="1"/>
          </p:cNvPicPr>
          <p:nvPr/>
        </p:nvPicPr>
        <p:blipFill>
          <a:blip r:embed="rId4"/>
          <a:stretch>
            <a:fillRect/>
          </a:stretch>
        </p:blipFill>
        <p:spPr>
          <a:xfrm>
            <a:off x="8706900" y="480788"/>
            <a:ext cx="3036327" cy="429907"/>
          </a:xfrm>
          <a:prstGeom prst="rect">
            <a:avLst/>
          </a:prstGeom>
        </p:spPr>
      </p:pic>
      <p:sp>
        <p:nvSpPr>
          <p:cNvPr id="12" name="Content Placeholder 3">
            <a:extLst>
              <a:ext uri="{FF2B5EF4-FFF2-40B4-BE49-F238E27FC236}">
                <a16:creationId xmlns:a16="http://schemas.microsoft.com/office/drawing/2014/main" id="{9CAA1047-31CC-4CFA-AEAA-E35E0C71B4C3}"/>
              </a:ext>
            </a:extLst>
          </p:cNvPr>
          <p:cNvSpPr txBox="1">
            <a:spLocks/>
          </p:cNvSpPr>
          <p:nvPr/>
        </p:nvSpPr>
        <p:spPr>
          <a:xfrm>
            <a:off x="3124157" y="538876"/>
            <a:ext cx="3696521" cy="4275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itchFamily="2" charset="2"/>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700" dirty="0">
                <a:solidFill>
                  <a:schemeClr val="tx2"/>
                </a:solidFill>
              </a:rPr>
              <a:t>| OverDrive 19.3 + Caprica 6.3</a:t>
            </a:r>
            <a:endParaRPr lang="en-CA" sz="1700" dirty="0">
              <a:solidFill>
                <a:schemeClr val="tx2"/>
              </a:solidFill>
            </a:endParaRPr>
          </a:p>
        </p:txBody>
      </p:sp>
    </p:spTree>
    <p:extLst>
      <p:ext uri="{BB962C8B-B14F-4D97-AF65-F5344CB8AC3E}">
        <p14:creationId xmlns:p14="http://schemas.microsoft.com/office/powerpoint/2010/main" val="36466266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 name="Content Placeholder 31">
            <a:extLst>
              <a:ext uri="{FF2B5EF4-FFF2-40B4-BE49-F238E27FC236}">
                <a16:creationId xmlns:a16="http://schemas.microsoft.com/office/drawing/2014/main" id="{2D88D4E7-C2A6-4875-86B0-7CD015F448EC}"/>
              </a:ext>
            </a:extLst>
          </p:cNvPr>
          <p:cNvPicPr>
            <a:picLocks noChangeAspect="1"/>
          </p:cNvPicPr>
          <p:nvPr/>
        </p:nvPicPr>
        <p:blipFill>
          <a:blip r:embed="rId2"/>
          <a:srcRect/>
          <a:stretch/>
        </p:blipFill>
        <p:spPr>
          <a:xfrm>
            <a:off x="3" y="2044648"/>
            <a:ext cx="15223407" cy="3188594"/>
          </a:xfrm>
          <a:prstGeom prst="rect">
            <a:avLst/>
          </a:prstGeom>
        </p:spPr>
      </p:pic>
      <p:sp>
        <p:nvSpPr>
          <p:cNvPr id="2" name="Slide Number Placeholder 1">
            <a:extLst>
              <a:ext uri="{FF2B5EF4-FFF2-40B4-BE49-F238E27FC236}">
                <a16:creationId xmlns:a16="http://schemas.microsoft.com/office/drawing/2014/main" id="{0FA45AE9-B737-4453-B7A7-CE0330AA64C0}"/>
              </a:ext>
            </a:extLst>
          </p:cNvPr>
          <p:cNvSpPr>
            <a:spLocks noGrp="1"/>
          </p:cNvSpPr>
          <p:nvPr>
            <p:ph type="sldNum" sz="quarter" idx="12"/>
          </p:nvPr>
        </p:nvSpPr>
        <p:spPr/>
        <p:txBody>
          <a:bodyPr/>
          <a:lstStyle/>
          <a:p>
            <a:fld id="{67E52358-FED6-D246-9C6E-AEC4ABAAD0D9}" type="slidenum">
              <a:rPr lang="en-US" smtClean="0"/>
              <a:t>9</a:t>
            </a:fld>
            <a:endParaRPr lang="en-US"/>
          </a:p>
        </p:txBody>
      </p:sp>
      <p:sp>
        <p:nvSpPr>
          <p:cNvPr id="3" name="Title 2">
            <a:extLst>
              <a:ext uri="{FF2B5EF4-FFF2-40B4-BE49-F238E27FC236}">
                <a16:creationId xmlns:a16="http://schemas.microsoft.com/office/drawing/2014/main" id="{4109058A-D1F5-458A-9775-1D74E72B38E9}"/>
              </a:ext>
            </a:extLst>
          </p:cNvPr>
          <p:cNvSpPr>
            <a:spLocks noGrp="1"/>
          </p:cNvSpPr>
          <p:nvPr>
            <p:ph type="title"/>
          </p:nvPr>
        </p:nvSpPr>
        <p:spPr/>
        <p:txBody>
          <a:bodyPr/>
          <a:lstStyle/>
          <a:p>
            <a:r>
              <a:rPr lang="en-CA" dirty="0"/>
              <a:t>What’s new</a:t>
            </a:r>
          </a:p>
        </p:txBody>
      </p:sp>
      <p:sp>
        <p:nvSpPr>
          <p:cNvPr id="4" name="Content Placeholder 3">
            <a:extLst>
              <a:ext uri="{FF2B5EF4-FFF2-40B4-BE49-F238E27FC236}">
                <a16:creationId xmlns:a16="http://schemas.microsoft.com/office/drawing/2014/main" id="{5E736FAA-B20A-4A5C-8CFD-CD78869A8BF3}"/>
              </a:ext>
            </a:extLst>
          </p:cNvPr>
          <p:cNvSpPr>
            <a:spLocks noGrp="1"/>
          </p:cNvSpPr>
          <p:nvPr>
            <p:ph idx="1"/>
          </p:nvPr>
        </p:nvSpPr>
        <p:spPr>
          <a:xfrm>
            <a:off x="430426" y="1488987"/>
            <a:ext cx="6558203" cy="4458318"/>
          </a:xfrm>
        </p:spPr>
        <p:txBody>
          <a:bodyPr>
            <a:normAutofit/>
          </a:bodyPr>
          <a:lstStyle/>
          <a:p>
            <a:pPr marL="0" indent="0">
              <a:buNone/>
            </a:pPr>
            <a:r>
              <a:rPr lang="en-US" sz="2400" b="1" dirty="0">
                <a:latin typeface="Open Sans" panose="020B0606030504020204" pitchFamily="34" charset="0"/>
                <a:ea typeface="Open Sans" panose="020B0606030504020204" pitchFamily="34" charset="0"/>
                <a:cs typeface="Open Sans" panose="020B0606030504020204" pitchFamily="34" charset="0"/>
              </a:rPr>
              <a:t>On-Set Displays</a:t>
            </a:r>
          </a:p>
        </p:txBody>
      </p:sp>
      <p:sp>
        <p:nvSpPr>
          <p:cNvPr id="5" name="Picture Placeholder 4">
            <a:extLst>
              <a:ext uri="{FF2B5EF4-FFF2-40B4-BE49-F238E27FC236}">
                <a16:creationId xmlns:a16="http://schemas.microsoft.com/office/drawing/2014/main" id="{01FBB041-D59A-429E-9B56-11C151AA127E}"/>
              </a:ext>
            </a:extLst>
          </p:cNvPr>
          <p:cNvSpPr>
            <a:spLocks noGrp="1"/>
          </p:cNvSpPr>
          <p:nvPr>
            <p:ph type="pic" sz="quarter" idx="14"/>
          </p:nvPr>
        </p:nvSpPr>
        <p:spPr/>
      </p:sp>
      <p:pic>
        <p:nvPicPr>
          <p:cNvPr id="8" name="Picture 7">
            <a:extLst>
              <a:ext uri="{FF2B5EF4-FFF2-40B4-BE49-F238E27FC236}">
                <a16:creationId xmlns:a16="http://schemas.microsoft.com/office/drawing/2014/main" id="{7A0116D2-3BEF-4A57-AF7B-012572E1BD1F}"/>
              </a:ext>
            </a:extLst>
          </p:cNvPr>
          <p:cNvPicPr>
            <a:picLocks noChangeAspect="1"/>
          </p:cNvPicPr>
          <p:nvPr/>
        </p:nvPicPr>
        <p:blipFill>
          <a:blip r:embed="rId3"/>
          <a:stretch>
            <a:fillRect/>
          </a:stretch>
        </p:blipFill>
        <p:spPr>
          <a:xfrm>
            <a:off x="1669636" y="6254578"/>
            <a:ext cx="3021013" cy="399213"/>
          </a:xfrm>
          <a:prstGeom prst="rect">
            <a:avLst/>
          </a:prstGeom>
        </p:spPr>
      </p:pic>
      <p:pic>
        <p:nvPicPr>
          <p:cNvPr id="10" name="Picture 9">
            <a:extLst>
              <a:ext uri="{FF2B5EF4-FFF2-40B4-BE49-F238E27FC236}">
                <a16:creationId xmlns:a16="http://schemas.microsoft.com/office/drawing/2014/main" id="{18273256-623D-40F7-AF20-7E58B7827ECC}"/>
              </a:ext>
            </a:extLst>
          </p:cNvPr>
          <p:cNvPicPr>
            <a:picLocks noChangeAspect="1"/>
          </p:cNvPicPr>
          <p:nvPr/>
        </p:nvPicPr>
        <p:blipFill>
          <a:blip r:embed="rId4"/>
          <a:stretch>
            <a:fillRect/>
          </a:stretch>
        </p:blipFill>
        <p:spPr>
          <a:xfrm>
            <a:off x="8706900" y="480788"/>
            <a:ext cx="3036327" cy="429907"/>
          </a:xfrm>
          <a:prstGeom prst="rect">
            <a:avLst/>
          </a:prstGeom>
        </p:spPr>
      </p:pic>
      <p:sp>
        <p:nvSpPr>
          <p:cNvPr id="12" name="Content Placeholder 3">
            <a:extLst>
              <a:ext uri="{FF2B5EF4-FFF2-40B4-BE49-F238E27FC236}">
                <a16:creationId xmlns:a16="http://schemas.microsoft.com/office/drawing/2014/main" id="{FB5EC0AC-BC7E-4E2E-BC9A-70B2D9EF3055}"/>
              </a:ext>
            </a:extLst>
          </p:cNvPr>
          <p:cNvSpPr txBox="1">
            <a:spLocks/>
          </p:cNvSpPr>
          <p:nvPr/>
        </p:nvSpPr>
        <p:spPr>
          <a:xfrm>
            <a:off x="3124157" y="538876"/>
            <a:ext cx="3696521" cy="4275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itchFamily="2" charset="2"/>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700" dirty="0">
                <a:solidFill>
                  <a:schemeClr val="tx2"/>
                </a:solidFill>
              </a:rPr>
              <a:t>| OverDrive 19.3 + Caprica 6.3</a:t>
            </a:r>
            <a:endParaRPr lang="en-CA" sz="1700" dirty="0">
              <a:solidFill>
                <a:schemeClr val="tx2"/>
              </a:solidFill>
            </a:endParaRPr>
          </a:p>
        </p:txBody>
      </p:sp>
    </p:spTree>
    <p:extLst>
      <p:ext uri="{BB962C8B-B14F-4D97-AF65-F5344CB8AC3E}">
        <p14:creationId xmlns:p14="http://schemas.microsoft.com/office/powerpoint/2010/main" val="1871523307"/>
      </p:ext>
    </p:extLst>
  </p:cSld>
  <p:clrMapOvr>
    <a:masterClrMapping/>
  </p:clrMapOvr>
</p:sld>
</file>

<file path=ppt/theme/theme1.xml><?xml version="1.0" encoding="utf-8"?>
<a:theme xmlns:a="http://schemas.openxmlformats.org/drawingml/2006/main" name="Corporate Glow">
  <a:themeElements>
    <a:clrScheme name="Custom 1">
      <a:dk1>
        <a:srgbClr val="000000"/>
      </a:dk1>
      <a:lt1>
        <a:srgbClr val="FFFFFF"/>
      </a:lt1>
      <a:dk2>
        <a:srgbClr val="707070"/>
      </a:dk2>
      <a:lt2>
        <a:srgbClr val="E7E6E6"/>
      </a:lt2>
      <a:accent1>
        <a:srgbClr val="DA281C"/>
      </a:accent1>
      <a:accent2>
        <a:srgbClr val="000000"/>
      </a:accent2>
      <a:accent3>
        <a:srgbClr val="A2A2A2"/>
      </a:accent3>
      <a:accent4>
        <a:srgbClr val="000000"/>
      </a:accent4>
      <a:accent5>
        <a:srgbClr val="505050"/>
      </a:accent5>
      <a:accent6>
        <a:srgbClr val="FFFFFF"/>
      </a:accent6>
      <a:hlink>
        <a:srgbClr val="EF3828"/>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oduct PowerPoint" id="{5BF48669-E591-F44A-9E95-2F984838271C}" vid="{D5E45A02-0C56-6148-81F2-08BFBC3A2D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52040dae-10ce-4e11-86b6-99ad97436b8d">
      <UserInfo>
        <DisplayName>James Peltzer</DisplayName>
        <AccountId>126</AccountId>
        <AccountType/>
      </UserInfo>
      <UserInfo>
        <DisplayName>Ben Gatien</DisplayName>
        <AccountId>597</AccountId>
        <AccountType/>
      </UserInfo>
    </SharedWithUsers>
    <TaxCatchAll xmlns="37b4511a-0cfd-4933-844b-b1662b6861a7" xsi:nil="true"/>
    <lcf76f155ced4ddcb4097134ff3c332f xmlns="162995b1-9e75-4ed5-a7e8-c87fea76cf4b">
      <Terms xmlns="http://schemas.microsoft.com/office/infopath/2007/PartnerControls"/>
    </lcf76f155ced4ddcb4097134ff3c332f>
    <PublishingExpirationDate xmlns="http://schemas.microsoft.com/sharepoint/v3" xsi:nil="true"/>
    <_Flow_SignoffStatus xmlns="162995b1-9e75-4ed5-a7e8-c87fea76cf4b" xsi:nil="true"/>
    <PublishingStartDate xmlns="http://schemas.microsoft.com/sharepoint/v3" xsi:nil="true"/>
    <Date xmlns="162995b1-9e75-4ed5-a7e8-c87fea76cf4b" xsi:nil="true"/>
    <PublicationLevel xmlns="162995b1-9e75-4ed5-a7e8-c87fea76cf4b" xsi:nil="true"/>
    <LastProcessedDate xmlns="162995b1-9e75-4ed5-a7e8-c87fea76cf4b">2025-07-28T20:36:25+00:00</LastProcessedDate>
    <PrimeLastClassified xmlns="52040dae-10ce-4e11-86b6-99ad97436b8d" xsi:nil="true"/>
    <PrimeClassificationStatus xmlns="52040dae-10ce-4e11-86b6-99ad97436b8d" xsi:nil="true"/>
    <PrimeClassificationStatusDetails xmlns="52040dae-10ce-4e11-86b6-99ad97436b8d" xsi:nil="true"/>
    <PrimeCorrectedByUser xmlns="52040dae-10ce-4e11-86b6-99ad97436b8d" xsi:nil="true"/>
    <ExternalURL xmlns="162995b1-9e75-4ed5-a7e8-c87fea76cf4b">
      <Url>https://documentation.rossvideo.com/files/Webinars/Documents/Production%20Workflow/OverDrive%2019.3_c.pptx</Url>
      <Description>https://documentation.rossvideo.com/files/Webinars/Documents/Production%20Workflow/OverDrive%2019.3_c.pptx</Description>
    </ExternalURL>
    <CleanTitle xmlns="162995b1-9e75-4ed5-a7e8-c87fea76cf4b">OverDrive 19.3 c</CleanTitle>
    <Version_x0023_ xmlns="162995b1-9e75-4ed5-a7e8-c87fea76cf4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49A1A1DB2BF414EA82C4A7AEA8336AB" ma:contentTypeVersion="34" ma:contentTypeDescription="Create a new document." ma:contentTypeScope="" ma:versionID="c68e4d4eb395c1491bcb78fa848a09e1">
  <xsd:schema xmlns:xsd="http://www.w3.org/2001/XMLSchema" xmlns:xs="http://www.w3.org/2001/XMLSchema" xmlns:p="http://schemas.microsoft.com/office/2006/metadata/properties" xmlns:ns1="http://schemas.microsoft.com/sharepoint/v3" xmlns:ns2="52040dae-10ce-4e11-86b6-99ad97436b8d" xmlns:ns3="162995b1-9e75-4ed5-a7e8-c87fea76cf4b" xmlns:ns4="37b4511a-0cfd-4933-844b-b1662b6861a7" targetNamespace="http://schemas.microsoft.com/office/2006/metadata/properties" ma:root="true" ma:fieldsID="ce9955b58cfdf38c6454eb21ff0f4fb5" ns1:_="" ns2:_="" ns3:_="" ns4:_="">
    <xsd:import namespace="http://schemas.microsoft.com/sharepoint/v3"/>
    <xsd:import namespace="52040dae-10ce-4e11-86b6-99ad97436b8d"/>
    <xsd:import namespace="162995b1-9e75-4ed5-a7e8-c87fea76cf4b"/>
    <xsd:import namespace="37b4511a-0cfd-4933-844b-b1662b6861a7"/>
    <xsd:element name="properties">
      <xsd:complexType>
        <xsd:sequence>
          <xsd:element name="documentManagement">
            <xsd:complexType>
              <xsd:all>
                <xsd:element ref="ns1:PublishingStartDate" minOccurs="0"/>
                <xsd:element ref="ns1:PublishingExpirationDate" minOccurs="0"/>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3:_Flow_SignoffStatus" minOccurs="0"/>
                <xsd:element ref="ns3:MediaServiceAutoKeyPoints" minOccurs="0"/>
                <xsd:element ref="ns3:MediaServiceKeyPoints" minOccurs="0"/>
                <xsd:element ref="ns3:MediaLengthInSeconds" minOccurs="0"/>
                <xsd:element ref="ns3:lcf76f155ced4ddcb4097134ff3c332f" minOccurs="0"/>
                <xsd:element ref="ns4:TaxCatchAll" minOccurs="0"/>
                <xsd:element ref="ns3:MediaServiceObjectDetectorVersions" minOccurs="0"/>
                <xsd:element ref="ns3:MediaServiceSearchProperties" minOccurs="0"/>
                <xsd:element ref="ns3:Date" minOccurs="0"/>
                <xsd:element ref="ns3:PublicationLevel" minOccurs="0"/>
                <xsd:element ref="ns2:PrimeClassificationStatus" minOccurs="0"/>
                <xsd:element ref="ns2:PrimeClassificationStatusDetails" minOccurs="0"/>
                <xsd:element ref="ns2:PrimeCorrectedByUser" minOccurs="0"/>
                <xsd:element ref="ns3:ExternalURL" minOccurs="0"/>
                <xsd:element ref="ns3:CleanTitle" minOccurs="0"/>
                <xsd:element ref="ns3:LastProcessedDate" minOccurs="0"/>
                <xsd:element ref="ns2:PrimeLastClassified" minOccurs="0"/>
                <xsd:element ref="ns3:Version_x0023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2040dae-10ce-4e11-86b6-99ad97436b8d"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PrimeClassificationStatus" ma:index="31" nillable="true" ma:displayName="Processing status" ma:internalName="PrimeClassificationStatus">
      <xsd:simpleType>
        <xsd:restriction base="dms:Text"/>
      </xsd:simpleType>
    </xsd:element>
    <xsd:element name="PrimeClassificationStatusDetails" ma:index="32" nillable="true" ma:displayName="Processing details" ma:internalName="PrimeClassificationStatusDetails">
      <xsd:simpleType>
        <xsd:restriction base="dms:Note">
          <xsd:maxLength value="255"/>
        </xsd:restriction>
      </xsd:simpleType>
    </xsd:element>
    <xsd:element name="PrimeCorrectedByUser" ma:index="33" nillable="true" ma:displayName="Corrected" ma:internalName="PrimeCorrectedByUser">
      <xsd:simpleType>
        <xsd:restriction base="dms:Boolean"/>
      </xsd:simpleType>
    </xsd:element>
    <xsd:element name="PrimeLastClassified" ma:index="37" nillable="true" ma:displayName="Processed" ma:internalName="PrimeLastClassified">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162995b1-9e75-4ed5-a7e8-c87fea76cf4b"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Location" ma:index="16" nillable="true" ma:displayName="MediaServiceLocation" ma:descrip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_Flow_SignoffStatus" ma:index="20" nillable="true" ma:displayName="Sign-off status" ma:internalName="Sign_x002d_off_x0020_status">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c4146bea-2002-4642-9cb1-732fae32094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Date" ma:index="29" nillable="true" ma:displayName="Date" ma:format="DateOnly" ma:internalName="Date">
      <xsd:simpleType>
        <xsd:restriction base="dms:DateTime"/>
      </xsd:simpleType>
    </xsd:element>
    <xsd:element name="PublicationLevel" ma:index="30" nillable="true" ma:displayName="PublicationLevel" ma:default="PublicWeb" ma:description="This column determines if a document can be published on the public website (PublicWeb) and be cited by RRL's RossBot, or if the RossBot can merely use the data in the document, but not cite it." ma:format="Dropdown" ma:internalName="PublicationLevel">
      <xsd:simpleType>
        <xsd:restriction base="dms:Choice">
          <xsd:enumeration value="PublicWeb"/>
          <xsd:enumeration value="AIReadable"/>
          <xsd:enumeration value="Private"/>
        </xsd:restriction>
      </xsd:simpleType>
    </xsd:element>
    <xsd:element name="ExternalURL" ma:index="34" nillable="true" ma:displayName="External URL" ma:format="Hyperlink" ma:internalName="ExternalURL">
      <xsd:complexType>
        <xsd:complexContent>
          <xsd:extension base="dms:URL">
            <xsd:sequence>
              <xsd:element name="Url" type="dms:ValidUrl" minOccurs="0" nillable="true"/>
              <xsd:element name="Description" type="xsd:string" nillable="true"/>
            </xsd:sequence>
          </xsd:extension>
        </xsd:complexContent>
      </xsd:complexType>
    </xsd:element>
    <xsd:element name="CleanTitle" ma:index="35" nillable="true" ma:displayName="Clean Title" ma:default="unset" ma:format="Dropdown" ma:internalName="CleanTitle">
      <xsd:simpleType>
        <xsd:restriction base="dms:Text">
          <xsd:maxLength value="255"/>
        </xsd:restriction>
      </xsd:simpleType>
    </xsd:element>
    <xsd:element name="LastProcessedDate" ma:index="36" nillable="true" ma:displayName="Last Processed Date" ma:description="in UTC" ma:format="DateTime" ma:internalName="LastProcessedDate">
      <xsd:simpleType>
        <xsd:restriction base="dms:DateTime"/>
      </xsd:simpleType>
    </xsd:element>
    <xsd:element name="Version_x0023_" ma:index="38" nillable="true" ma:displayName="Version #" ma:format="Dropdown" ma:internalName="Version_x0023_">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b4511a-0cfd-4933-844b-b1662b6861a7" elementFormDefault="qualified">
    <xsd:import namespace="http://schemas.microsoft.com/office/2006/documentManagement/types"/>
    <xsd:import namespace="http://schemas.microsoft.com/office/infopath/2007/PartnerControls"/>
    <xsd:element name="TaxCatchAll" ma:index="26" nillable="true" ma:displayName="Taxonomy Catch All Column" ma:hidden="true" ma:list="{a56597fc-a6b0-4d00-b368-c4ed4e1222a0}" ma:internalName="TaxCatchAll" ma:showField="CatchAllData" ma:web="37b4511a-0cfd-4933-844b-b1662b6861a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017C8A7-4B4B-4260-8F07-90D2AB76283A}">
  <ds:schemaRefs>
    <ds:schemaRef ds:uri="http://schemas.microsoft.com/office/2006/metadata/properties"/>
    <ds:schemaRef ds:uri="http://schemas.microsoft.com/office/infopath/2007/PartnerControls"/>
    <ds:schemaRef ds:uri="8a380f23-bc37-49d7-b773-5971b3680f6a"/>
  </ds:schemaRefs>
</ds:datastoreItem>
</file>

<file path=customXml/itemProps2.xml><?xml version="1.0" encoding="utf-8"?>
<ds:datastoreItem xmlns:ds="http://schemas.openxmlformats.org/officeDocument/2006/customXml" ds:itemID="{9928659C-2310-417D-BD44-CABAC0954EC2}">
  <ds:schemaRefs>
    <ds:schemaRef ds:uri="http://schemas.microsoft.com/sharepoint/v3/contenttype/forms"/>
  </ds:schemaRefs>
</ds:datastoreItem>
</file>

<file path=customXml/itemProps3.xml><?xml version="1.0" encoding="utf-8"?>
<ds:datastoreItem xmlns:ds="http://schemas.openxmlformats.org/officeDocument/2006/customXml" ds:itemID="{F08F8C12-8010-4D16-8B16-5D4ED430293E}"/>
</file>

<file path=docProps/app.xml><?xml version="1.0" encoding="utf-8"?>
<Properties xmlns="http://schemas.openxmlformats.org/officeDocument/2006/extended-properties" xmlns:vt="http://schemas.openxmlformats.org/officeDocument/2006/docPropsVTypes">
  <Template>Product PowerPoint</Template>
  <TotalTime>11224</TotalTime>
  <Words>1567</Words>
  <Application>Microsoft Office PowerPoint</Application>
  <PresentationFormat>Widescreen</PresentationFormat>
  <Paragraphs>196</Paragraphs>
  <Slides>29</Slides>
  <Notes>0</Notes>
  <HiddenSlides>2</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Corporate Glow</vt:lpstr>
      <vt:lpstr>PowerPoint Presentation</vt:lpstr>
      <vt:lpstr>PowerPoint Presentation</vt:lpstr>
      <vt:lpstr>PowerPoint Presentation</vt:lpstr>
      <vt:lpstr>WHAT’s New </vt:lpstr>
      <vt:lpstr>What’s new</vt:lpstr>
      <vt:lpstr>What’s new</vt:lpstr>
      <vt:lpstr>What’s new</vt:lpstr>
      <vt:lpstr>What’s new</vt:lpstr>
      <vt:lpstr>What’s new</vt:lpstr>
      <vt:lpstr>What’s new</vt:lpstr>
      <vt:lpstr>What’s new</vt:lpstr>
      <vt:lpstr>What’s new</vt:lpstr>
      <vt:lpstr>What’s new</vt:lpstr>
      <vt:lpstr>What’s new</vt:lpstr>
      <vt:lpstr>What’s new</vt:lpstr>
      <vt:lpstr>What’s new</vt:lpstr>
      <vt:lpstr>What’s new</vt:lpstr>
      <vt:lpstr>What’s new</vt:lpstr>
      <vt:lpstr>What’s new</vt:lpstr>
      <vt:lpstr>What’s new</vt:lpstr>
      <vt:lpstr>What’s new</vt:lpstr>
      <vt:lpstr>What’s new</vt:lpstr>
      <vt:lpstr>What’s new</vt:lpstr>
      <vt:lpstr>What’s new</vt:lpstr>
      <vt:lpstr>What’s new</vt:lpstr>
      <vt:lpstr>What’s new</vt:lpstr>
      <vt:lpstr>What’s new</vt:lpstr>
      <vt:lpstr>What’s new</vt:lpstr>
      <vt:lpstr>What’s new</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Paquin</dc:creator>
  <cp:lastModifiedBy>Mike Paquin</cp:lastModifiedBy>
  <cp:revision>45</cp:revision>
  <dcterms:created xsi:type="dcterms:W3CDTF">2020-04-09T17:43:18Z</dcterms:created>
  <dcterms:modified xsi:type="dcterms:W3CDTF">2020-04-21T23:43:34Z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0x010100F49A1A1DB2BF414EA82C4A7AEA8336AB</vt:lpwstr>
  </property>
  <property fmtid="{D5CDD505-2E9C-101B-9397-08002B2CF9AE}" pid="3" name="MediaServiceImageTags">
    <vt:lpwstr/>
  </property>
  <property fmtid="{D5CDD505-2E9C-101B-9397-08002B2CF9AE}" pid="4" name="AccessLEvel">
    <vt:lpwstr>Public</vt:lpwstr>
  </property>
</Properties>
</file>