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Lst>
  <p:notesMasterIdLst>
    <p:notesMasterId r:id="rId10"/>
  </p:notesMasterIdLst>
  <p:sldIdLst>
    <p:sldId id="259" r:id="rId5"/>
    <p:sldId id="2439" r:id="rId6"/>
    <p:sldId id="2440" r:id="rId7"/>
    <p:sldId id="2441" r:id="rId8"/>
    <p:sldId id="244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B3BF5E-1D53-F040-AA98-00F226F6652E}" v="3" dt="2020-04-09T10:18:37.792"/>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43"/>
  </p:normalViewPr>
  <p:slideViewPr>
    <p:cSldViewPr snapToGrid="0" snapToObjects="1">
      <p:cViewPr varScale="1">
        <p:scale>
          <a:sx n="128" d="100"/>
          <a:sy n="128" d="100"/>
        </p:scale>
        <p:origin x="5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6564F-7BD3-E74B-9817-2CF6D1F7B54B}" type="datetimeFigureOut">
              <a:rPr lang="en-US" smtClean="0"/>
              <a:t>4/9/20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FEC157-01FF-9443-B2A6-F13FAEDD59C2}" type="slidenum">
              <a:rPr lang="en-US" smtClean="0"/>
              <a:t>‹#›</a:t>
            </a:fld>
            <a:endParaRPr lang="en-US"/>
          </a:p>
        </p:txBody>
      </p:sp>
    </p:spTree>
    <p:extLst>
      <p:ext uri="{BB962C8B-B14F-4D97-AF65-F5344CB8AC3E}">
        <p14:creationId xmlns:p14="http://schemas.microsoft.com/office/powerpoint/2010/main" val="2230195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626151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able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F3F51A64-D188-494A-9F4D-F9360335806C}"/>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85E13689-E392-FB46-953A-2CCF334D0A72}"/>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59375397-7A40-3549-A3CE-007C5263066E}"/>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1509DB3A-B33B-B64E-82A5-D012DE136040}"/>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98BDBE83-66AB-E34D-9E6F-2B0E4909250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203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83627DEB-3DE8-2A47-934A-3C89C3AEABEB}"/>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EF287533-3F98-1347-8621-7711551F5413}"/>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68951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 Content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7D4D86F6-4DCD-E247-B917-EC9985708D6F}"/>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FA8505C-0987-3C45-8BBC-490D1714CF82}"/>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F9B2EDA8-1634-5E40-95BC-58B698C4790F}"/>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082918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Table Dark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5" name="Text Placeholder 6">
            <a:extLst>
              <a:ext uri="{FF2B5EF4-FFF2-40B4-BE49-F238E27FC236}">
                <a16:creationId xmlns:a16="http://schemas.microsoft.com/office/drawing/2014/main" id="{41C37A25-F416-CA40-8CEB-2BD8DDF96FC2}"/>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6" name="Content Placeholder 7">
            <a:extLst>
              <a:ext uri="{FF2B5EF4-FFF2-40B4-BE49-F238E27FC236}">
                <a16:creationId xmlns:a16="http://schemas.microsoft.com/office/drawing/2014/main" id="{8B9C0466-BD78-EE4F-B01D-969FE75E7154}"/>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7" name="Title 1">
            <a:extLst>
              <a:ext uri="{FF2B5EF4-FFF2-40B4-BE49-F238E27FC236}">
                <a16:creationId xmlns:a16="http://schemas.microsoft.com/office/drawing/2014/main" id="{BF0DEC93-227A-6446-B72A-433106EC80FC}"/>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8" name="Text Placeholder 6">
            <a:extLst>
              <a:ext uri="{FF2B5EF4-FFF2-40B4-BE49-F238E27FC236}">
                <a16:creationId xmlns:a16="http://schemas.microsoft.com/office/drawing/2014/main" id="{CFDD1AA0-09DF-E740-A0B3-86BCE0878DC1}"/>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9" name="Content Placeholder 7">
            <a:extLst>
              <a:ext uri="{FF2B5EF4-FFF2-40B4-BE49-F238E27FC236}">
                <a16:creationId xmlns:a16="http://schemas.microsoft.com/office/drawing/2014/main" id="{2942737D-F158-954B-B21C-7AA092EE2FCC}"/>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89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FDFB55B-F2F7-3D4C-8F08-2BDC72C33CCC}"/>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2D3F1CA8-ECD2-F740-96E3-298F78C1D983}"/>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F34E49BC-4E9C-3C42-8C6A-9E086BA096E8}"/>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52271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2 Content Light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0943A0B0-A249-F546-AD75-328DB273B99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21F533C6-5569-104E-B0C3-6A39F4B4A79B}"/>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9D39C731-911D-BF49-AA5C-950D67F13A80}"/>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866035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Table Light Minim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A56D55-9395-2648-BEAA-395961645F8D}"/>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21" name="Text Placeholder 6">
            <a:extLst>
              <a:ext uri="{FF2B5EF4-FFF2-40B4-BE49-F238E27FC236}">
                <a16:creationId xmlns:a16="http://schemas.microsoft.com/office/drawing/2014/main" id="{97751F20-56F3-AE44-9B70-419C2D7AEE56}"/>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2" name="Content Placeholder 7">
            <a:extLst>
              <a:ext uri="{FF2B5EF4-FFF2-40B4-BE49-F238E27FC236}">
                <a16:creationId xmlns:a16="http://schemas.microsoft.com/office/drawing/2014/main" id="{D6AAF4C7-A974-DA4C-820B-F0B459206F00}"/>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3" name="Title 1">
            <a:extLst>
              <a:ext uri="{FF2B5EF4-FFF2-40B4-BE49-F238E27FC236}">
                <a16:creationId xmlns:a16="http://schemas.microsoft.com/office/drawing/2014/main" id="{2C62EAE5-5B71-224D-BCD4-696432CA1E4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24" name="Text Placeholder 6">
            <a:extLst>
              <a:ext uri="{FF2B5EF4-FFF2-40B4-BE49-F238E27FC236}">
                <a16:creationId xmlns:a16="http://schemas.microsoft.com/office/drawing/2014/main" id="{987A0772-8391-FF40-AC79-89AA7C5B9CAD}"/>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tx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25" name="Content Placeholder 7">
            <a:extLst>
              <a:ext uri="{FF2B5EF4-FFF2-40B4-BE49-F238E27FC236}">
                <a16:creationId xmlns:a16="http://schemas.microsoft.com/office/drawing/2014/main" id="{DE89B888-7393-3E4E-83DF-0DC09AEADD89}"/>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tx1"/>
                </a:solidFill>
              </a:defRPr>
            </a:lvl1pPr>
            <a:lvl2pPr marL="685800" indent="-228600">
              <a:buFont typeface="Wingdings" pitchFamily="2" charset="2"/>
              <a:buChar char="§"/>
              <a:defRPr>
                <a:solidFill>
                  <a:schemeClr val="tx1"/>
                </a:solidFill>
              </a:defRPr>
            </a:lvl2pPr>
            <a:lvl3pPr marL="1143000" indent="-228600">
              <a:buFont typeface="Wingdings" pitchFamily="2" charset="2"/>
              <a:buChar char="§"/>
              <a:defRPr>
                <a:solidFill>
                  <a:schemeClr val="tx1"/>
                </a:solidFill>
              </a:defRPr>
            </a:lvl3pPr>
            <a:lvl4pPr marL="1600200" indent="-228600">
              <a:buFont typeface="Wingdings" pitchFamily="2" charset="2"/>
              <a:buChar cha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7095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 On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2273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941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age On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57108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On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83330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76163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Content 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979352-72C7-E542-A5F1-A26CF4D01958}"/>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31979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302547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Glow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66914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ogo Cover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18851965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Cover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6908FF-1CC0-F74B-B196-411BDCFABAAA}"/>
              </a:ext>
            </a:extLst>
          </p:cNvPr>
          <p:cNvSpPr>
            <a:spLocks noGrp="1"/>
          </p:cNvSpPr>
          <p:nvPr>
            <p:ph type="sldNum" sz="quarter" idx="12"/>
          </p:nvPr>
        </p:nvSpPr>
        <p:spPr/>
        <p:txBody>
          <a:bodyPr/>
          <a:lstStyle/>
          <a:p>
            <a:fld id="{67E52358-FED6-D246-9C6E-AEC4ABAAD0D9}" type="slidenum">
              <a:rPr lang="en-US" smtClean="0"/>
              <a:t>‹#›</a:t>
            </a:fld>
            <a:endParaRPr lang="en-US"/>
          </a:p>
        </p:txBody>
      </p:sp>
    </p:spTree>
    <p:extLst>
      <p:ext uri="{BB962C8B-B14F-4D97-AF65-F5344CB8AC3E}">
        <p14:creationId xmlns:p14="http://schemas.microsoft.com/office/powerpoint/2010/main" val="25760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40E57A9E-6C12-5B47-ADF6-290819240DE8}"/>
              </a:ext>
            </a:extLst>
          </p:cNvPr>
          <p:cNvSpPr>
            <a:spLocks noGrp="1"/>
          </p:cNvSpPr>
          <p:nvPr>
            <p:ph idx="1" hasCustomPrompt="1"/>
          </p:nvPr>
        </p:nvSpPr>
        <p:spPr>
          <a:xfrm>
            <a:off x="1014557" y="2067195"/>
            <a:ext cx="6061944"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7" name="Content Placeholder 2">
            <a:extLst>
              <a:ext uri="{FF2B5EF4-FFF2-40B4-BE49-F238E27FC236}">
                <a16:creationId xmlns:a16="http://schemas.microsoft.com/office/drawing/2014/main" id="{116884DE-526D-194B-BE56-4E938B6B6DCB}"/>
              </a:ext>
            </a:extLst>
          </p:cNvPr>
          <p:cNvSpPr>
            <a:spLocks noGrp="1"/>
          </p:cNvSpPr>
          <p:nvPr>
            <p:ph idx="10" hasCustomPrompt="1"/>
          </p:nvPr>
        </p:nvSpPr>
        <p:spPr>
          <a:xfrm>
            <a:off x="1014557" y="3091996"/>
            <a:ext cx="6061945"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8" name="Content Placeholder 2">
            <a:extLst>
              <a:ext uri="{FF2B5EF4-FFF2-40B4-BE49-F238E27FC236}">
                <a16:creationId xmlns:a16="http://schemas.microsoft.com/office/drawing/2014/main" id="{6E0FFC92-D149-514B-B734-D2994AD22025}"/>
              </a:ext>
            </a:extLst>
          </p:cNvPr>
          <p:cNvSpPr>
            <a:spLocks noGrp="1"/>
          </p:cNvSpPr>
          <p:nvPr>
            <p:ph idx="11" hasCustomPrompt="1"/>
          </p:nvPr>
        </p:nvSpPr>
        <p:spPr>
          <a:xfrm>
            <a:off x="1014557" y="4427339"/>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86F8BE1C-5B9A-CD48-9B53-FBED1E5B0881}"/>
              </a:ext>
            </a:extLst>
          </p:cNvPr>
          <p:cNvSpPr>
            <a:spLocks noGrp="1"/>
          </p:cNvSpPr>
          <p:nvPr>
            <p:ph idx="13" hasCustomPrompt="1"/>
          </p:nvPr>
        </p:nvSpPr>
        <p:spPr>
          <a:xfrm>
            <a:off x="1014557" y="3899828"/>
            <a:ext cx="6061945"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63335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n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F0DE3932-1FBA-9B42-8A6B-9314A5B3FB7E}"/>
              </a:ext>
            </a:extLst>
          </p:cNvPr>
          <p:cNvSpPr>
            <a:spLocks noGrp="1"/>
          </p:cNvSpPr>
          <p:nvPr>
            <p:ph idx="1" hasCustomPrompt="1"/>
          </p:nvPr>
        </p:nvSpPr>
        <p:spPr>
          <a:xfrm>
            <a:off x="1014556" y="924195"/>
            <a:ext cx="10625506" cy="691314"/>
          </a:xfrm>
          <a:prstGeom prst="rect">
            <a:avLst/>
          </a:prstGeom>
        </p:spPr>
        <p:txBody>
          <a:bodyPr>
            <a:normAutofit/>
          </a:bodyPr>
          <a:lstStyle>
            <a:lvl1pPr marL="0" indent="0" algn="l">
              <a:buNone/>
              <a:defRPr sz="4800" b="1" i="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TOPIC</a:t>
            </a:r>
          </a:p>
        </p:txBody>
      </p:sp>
      <p:sp>
        <p:nvSpPr>
          <p:cNvPr id="10" name="Content Placeholder 2">
            <a:extLst>
              <a:ext uri="{FF2B5EF4-FFF2-40B4-BE49-F238E27FC236}">
                <a16:creationId xmlns:a16="http://schemas.microsoft.com/office/drawing/2014/main" id="{3297003A-4D5F-CC4E-8375-62C9C1FC4650}"/>
              </a:ext>
            </a:extLst>
          </p:cNvPr>
          <p:cNvSpPr>
            <a:spLocks noGrp="1"/>
          </p:cNvSpPr>
          <p:nvPr>
            <p:ph idx="10" hasCustomPrompt="1"/>
          </p:nvPr>
        </p:nvSpPr>
        <p:spPr>
          <a:xfrm>
            <a:off x="1014557" y="1948996"/>
            <a:ext cx="10625508" cy="453274"/>
          </a:xfrm>
          <a:prstGeom prst="rect">
            <a:avLst/>
          </a:prstGeom>
        </p:spPr>
        <p:txBody>
          <a:bodyPr>
            <a:normAutofit/>
          </a:bodyPr>
          <a:lstStyle>
            <a:lvl1pPr marL="0" indent="0" algn="l">
              <a:buNone/>
              <a:defRPr sz="24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Prepared for:</a:t>
            </a:r>
          </a:p>
        </p:txBody>
      </p:sp>
      <p:sp>
        <p:nvSpPr>
          <p:cNvPr id="11" name="Content Placeholder 2">
            <a:extLst>
              <a:ext uri="{FF2B5EF4-FFF2-40B4-BE49-F238E27FC236}">
                <a16:creationId xmlns:a16="http://schemas.microsoft.com/office/drawing/2014/main" id="{CBDDB7B9-BC98-914A-BEC9-D91582AA9A2F}"/>
              </a:ext>
            </a:extLst>
          </p:cNvPr>
          <p:cNvSpPr>
            <a:spLocks noGrp="1"/>
          </p:cNvSpPr>
          <p:nvPr>
            <p:ph idx="11" hasCustomPrompt="1"/>
          </p:nvPr>
        </p:nvSpPr>
        <p:spPr>
          <a:xfrm>
            <a:off x="1014557" y="3284339"/>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Date</a:t>
            </a:r>
          </a:p>
        </p:txBody>
      </p:sp>
      <p:sp>
        <p:nvSpPr>
          <p:cNvPr id="12" name="Content Placeholder 2">
            <a:extLst>
              <a:ext uri="{FF2B5EF4-FFF2-40B4-BE49-F238E27FC236}">
                <a16:creationId xmlns:a16="http://schemas.microsoft.com/office/drawing/2014/main" id="{3BA6BFCC-156D-3640-BB98-B21DCC9A78D5}"/>
              </a:ext>
            </a:extLst>
          </p:cNvPr>
          <p:cNvSpPr>
            <a:spLocks noGrp="1"/>
          </p:cNvSpPr>
          <p:nvPr>
            <p:ph idx="13" hasCustomPrompt="1"/>
          </p:nvPr>
        </p:nvSpPr>
        <p:spPr>
          <a:xfrm>
            <a:off x="1014557" y="2756828"/>
            <a:ext cx="10625508" cy="453274"/>
          </a:xfrm>
          <a:prstGeom prst="rect">
            <a:avLst/>
          </a:prstGeom>
        </p:spPr>
        <p:txBody>
          <a:bodyPr>
            <a:normAutofit/>
          </a:bodyPr>
          <a:lstStyle>
            <a:lvl1pPr marL="0" indent="0" algn="l">
              <a:buNone/>
              <a:defRPr sz="1800">
                <a:solidFill>
                  <a:schemeClr val="tx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a:t>
            </a:r>
          </a:p>
        </p:txBody>
      </p:sp>
    </p:spTree>
    <p:extLst>
      <p:ext uri="{BB962C8B-B14F-4D97-AF65-F5344CB8AC3E}">
        <p14:creationId xmlns:p14="http://schemas.microsoft.com/office/powerpoint/2010/main" val="2298689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Title 1">
            <a:extLst>
              <a:ext uri="{FF2B5EF4-FFF2-40B4-BE49-F238E27FC236}">
                <a16:creationId xmlns:a16="http://schemas.microsoft.com/office/drawing/2014/main" id="{CC49B2FB-19D5-054A-A065-B3CA5B89813F}"/>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0" name="Content Placeholder 2">
            <a:extLst>
              <a:ext uri="{FF2B5EF4-FFF2-40B4-BE49-F238E27FC236}">
                <a16:creationId xmlns:a16="http://schemas.microsoft.com/office/drawing/2014/main" id="{9346EC3E-8AEF-674B-9706-479AE8B1B3F2}"/>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3938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 Content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Content Placeholder 2">
            <a:extLst>
              <a:ext uri="{FF2B5EF4-FFF2-40B4-BE49-F238E27FC236}">
                <a16:creationId xmlns:a16="http://schemas.microsoft.com/office/drawing/2014/main" id="{649E0D90-41EB-3444-98DE-FDE8074F073B}"/>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7" name="Content Placeholder 2">
            <a:extLst>
              <a:ext uri="{FF2B5EF4-FFF2-40B4-BE49-F238E27FC236}">
                <a16:creationId xmlns:a16="http://schemas.microsoft.com/office/drawing/2014/main" id="{73D6339C-C508-A342-AD60-9CFDDE17C237}"/>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bg1"/>
                </a:solidFill>
              </a:defRPr>
            </a:lvl1pPr>
            <a:lvl2pPr marL="685800" indent="-228600">
              <a:buFont typeface="Wingdings" pitchFamily="2" charset="2"/>
              <a:buChar char="§"/>
              <a:defRPr sz="2400">
                <a:solidFill>
                  <a:schemeClr val="bg1"/>
                </a:solidFill>
              </a:defRPr>
            </a:lvl2pPr>
            <a:lvl3pPr marL="1143000" indent="-228600">
              <a:buFont typeface="Wingdings" pitchFamily="2" charset="2"/>
              <a:buChar char="§"/>
              <a:defRPr sz="20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8" name="Title 1">
            <a:extLst>
              <a:ext uri="{FF2B5EF4-FFF2-40B4-BE49-F238E27FC236}">
                <a16:creationId xmlns:a16="http://schemas.microsoft.com/office/drawing/2014/main" id="{651764F6-B18B-9C4A-AEE1-69397BA1E9E7}"/>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3260193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Table Dark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11" name="Text Placeholder 6">
            <a:extLst>
              <a:ext uri="{FF2B5EF4-FFF2-40B4-BE49-F238E27FC236}">
                <a16:creationId xmlns:a16="http://schemas.microsoft.com/office/drawing/2014/main" id="{8C8D3DE9-6464-374D-B195-FB7501D1E9EA}"/>
              </a:ext>
            </a:extLst>
          </p:cNvPr>
          <p:cNvSpPr>
            <a:spLocks noGrp="1"/>
          </p:cNvSpPr>
          <p:nvPr>
            <p:ph type="body" sz="quarter" idx="3"/>
          </p:nvPr>
        </p:nvSpPr>
        <p:spPr>
          <a:xfrm>
            <a:off x="6176958" y="1492283"/>
            <a:ext cx="5566272"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2784DAE1-2DF6-9C4B-AEC7-1AA882C913C7}"/>
              </a:ext>
            </a:extLst>
          </p:cNvPr>
          <p:cNvSpPr>
            <a:spLocks noGrp="1"/>
          </p:cNvSpPr>
          <p:nvPr>
            <p:ph sz="quarter" idx="4"/>
          </p:nvPr>
        </p:nvSpPr>
        <p:spPr>
          <a:xfrm>
            <a:off x="6176958" y="2361276"/>
            <a:ext cx="5566272"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a:extLst>
              <a:ext uri="{FF2B5EF4-FFF2-40B4-BE49-F238E27FC236}">
                <a16:creationId xmlns:a16="http://schemas.microsoft.com/office/drawing/2014/main" id="{BCF61C52-0702-824F-9152-54C0FC5C50F5}"/>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16" name="Text Placeholder 6">
            <a:extLst>
              <a:ext uri="{FF2B5EF4-FFF2-40B4-BE49-F238E27FC236}">
                <a16:creationId xmlns:a16="http://schemas.microsoft.com/office/drawing/2014/main" id="{55067FFD-1B33-DE47-90CE-32D55457EDD6}"/>
              </a:ext>
            </a:extLst>
          </p:cNvPr>
          <p:cNvSpPr>
            <a:spLocks noGrp="1"/>
          </p:cNvSpPr>
          <p:nvPr>
            <p:ph type="body" sz="quarter" idx="13"/>
          </p:nvPr>
        </p:nvSpPr>
        <p:spPr>
          <a:xfrm>
            <a:off x="430427" y="1492283"/>
            <a:ext cx="5565424" cy="823912"/>
          </a:xfrm>
          <a:prstGeom prst="rect">
            <a:avLst/>
          </a:prstGeom>
        </p:spPr>
        <p:txBody>
          <a:bodyPr/>
          <a:lstStyle>
            <a:lvl1pPr marL="0" indent="0">
              <a:buNone/>
              <a:defRPr b="1" i="0">
                <a:solidFill>
                  <a:schemeClr val="bg1"/>
                </a:solidFill>
                <a:latin typeface="Open Sans" panose="020B0306030504020204" pitchFamily="34" charset="0"/>
                <a:ea typeface="Open Sans" panose="020B0306030504020204" pitchFamily="34" charset="0"/>
                <a:cs typeface="Open Sans" panose="020B0306030504020204" pitchFamily="34" charset="0"/>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21E3296B-BC37-544B-AACB-E7B14B1B1A90}"/>
              </a:ext>
            </a:extLst>
          </p:cNvPr>
          <p:cNvSpPr>
            <a:spLocks noGrp="1"/>
          </p:cNvSpPr>
          <p:nvPr>
            <p:ph sz="quarter" idx="14"/>
          </p:nvPr>
        </p:nvSpPr>
        <p:spPr>
          <a:xfrm>
            <a:off x="430427" y="2361276"/>
            <a:ext cx="5565424" cy="3589326"/>
          </a:xfrm>
          <a:prstGeom prst="rect">
            <a:avLst/>
          </a:prstGeom>
        </p:spPr>
        <p:txBody>
          <a:bodyPr/>
          <a:lstStyle>
            <a:lvl1pPr marL="228600" indent="-228600">
              <a:buFont typeface="Wingdings" pitchFamily="2" charset="2"/>
              <a:buChar char="§"/>
              <a:defRPr>
                <a:solidFill>
                  <a:schemeClr val="bg1"/>
                </a:solidFill>
              </a:defRPr>
            </a:lvl1pPr>
            <a:lvl2pPr marL="685800" indent="-228600">
              <a:buFont typeface="Wingdings" pitchFamily="2" charset="2"/>
              <a:buChar char="§"/>
              <a:defRPr>
                <a:solidFill>
                  <a:schemeClr val="bg1"/>
                </a:solidFill>
              </a:defRPr>
            </a:lvl2pPr>
            <a:lvl3pPr marL="1143000" indent="-228600">
              <a:buFont typeface="Wingdings" pitchFamily="2" charset="2"/>
              <a:buChar char="§"/>
              <a:defRPr>
                <a:solidFill>
                  <a:schemeClr val="bg1"/>
                </a:solidFill>
              </a:defRPr>
            </a:lvl3pPr>
            <a:lvl4pPr marL="1600200" indent="-228600">
              <a:buFont typeface="Wingdings" pitchFamily="2" charset="2"/>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5927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6" name="Title 1">
            <a:extLst>
              <a:ext uri="{FF2B5EF4-FFF2-40B4-BE49-F238E27FC236}">
                <a16:creationId xmlns:a16="http://schemas.microsoft.com/office/drawing/2014/main" id="{CBD0C049-2906-E24D-BC76-6DE9C823F312}"/>
              </a:ext>
            </a:extLst>
          </p:cNvPr>
          <p:cNvSpPr>
            <a:spLocks noGrp="1"/>
          </p:cNvSpPr>
          <p:nvPr>
            <p:ph type="title" hasCustomPrompt="1"/>
          </p:nvPr>
        </p:nvSpPr>
        <p:spPr>
          <a:xfrm>
            <a:off x="430426" y="250031"/>
            <a:ext cx="11312801"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
        <p:nvSpPr>
          <p:cNvPr id="7" name="Content Placeholder 2">
            <a:extLst>
              <a:ext uri="{FF2B5EF4-FFF2-40B4-BE49-F238E27FC236}">
                <a16:creationId xmlns:a16="http://schemas.microsoft.com/office/drawing/2014/main" id="{83200D54-580F-FC40-8C1D-9E423E85902A}"/>
              </a:ext>
            </a:extLst>
          </p:cNvPr>
          <p:cNvSpPr>
            <a:spLocks noGrp="1"/>
          </p:cNvSpPr>
          <p:nvPr>
            <p:ph idx="1"/>
          </p:nvPr>
        </p:nvSpPr>
        <p:spPr>
          <a:xfrm>
            <a:off x="430426" y="1488987"/>
            <a:ext cx="11312801"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7147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 Content Light G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31595D-CA52-3241-A1B8-DD61D2EAE904}"/>
              </a:ext>
            </a:extLst>
          </p:cNvPr>
          <p:cNvSpPr>
            <a:spLocks noGrp="1"/>
          </p:cNvSpPr>
          <p:nvPr>
            <p:ph type="sldNum" sz="quarter" idx="12"/>
          </p:nvPr>
        </p:nvSpPr>
        <p:spPr/>
        <p:txBody>
          <a:bodyPr/>
          <a:lstStyle/>
          <a:p>
            <a:fld id="{67E52358-FED6-D246-9C6E-AEC4ABAAD0D9}" type="slidenum">
              <a:rPr lang="en-US" smtClean="0"/>
              <a:t>‹#›</a:t>
            </a:fld>
            <a:endParaRPr lang="en-US"/>
          </a:p>
        </p:txBody>
      </p:sp>
      <p:sp>
        <p:nvSpPr>
          <p:cNvPr id="9" name="Content Placeholder 2">
            <a:extLst>
              <a:ext uri="{FF2B5EF4-FFF2-40B4-BE49-F238E27FC236}">
                <a16:creationId xmlns:a16="http://schemas.microsoft.com/office/drawing/2014/main" id="{4195378F-1B59-4C49-A46C-7E214E742928}"/>
              </a:ext>
            </a:extLst>
          </p:cNvPr>
          <p:cNvSpPr>
            <a:spLocks noGrp="1"/>
          </p:cNvSpPr>
          <p:nvPr>
            <p:ph idx="1"/>
          </p:nvPr>
        </p:nvSpPr>
        <p:spPr>
          <a:xfrm>
            <a:off x="43127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8D2C899-F87B-454F-9865-DFAAB4B38A95}"/>
              </a:ext>
            </a:extLst>
          </p:cNvPr>
          <p:cNvSpPr>
            <a:spLocks noGrp="1"/>
          </p:cNvSpPr>
          <p:nvPr>
            <p:ph idx="13"/>
          </p:nvPr>
        </p:nvSpPr>
        <p:spPr>
          <a:xfrm>
            <a:off x="6177805" y="1492283"/>
            <a:ext cx="5565424" cy="4458318"/>
          </a:xfrm>
          <a:prstGeom prst="rect">
            <a:avLst/>
          </a:prstGeom>
        </p:spPr>
        <p:txBody>
          <a:bodyPr>
            <a:normAutofit/>
          </a:bodyPr>
          <a:lstStyle>
            <a:lvl1pPr marL="228600" indent="-228600">
              <a:buFont typeface="Wingdings" pitchFamily="2" charset="2"/>
              <a:buChar char="§"/>
              <a:defRPr sz="2800">
                <a:solidFill>
                  <a:schemeClr val="tx1"/>
                </a:solidFill>
              </a:defRPr>
            </a:lvl1pPr>
            <a:lvl2pPr marL="685800" indent="-228600">
              <a:buFont typeface="Wingdings" pitchFamily="2" charset="2"/>
              <a:buChar char="§"/>
              <a:defRPr sz="2400">
                <a:solidFill>
                  <a:schemeClr val="tx1"/>
                </a:solidFill>
              </a:defRPr>
            </a:lvl2pPr>
            <a:lvl3pPr marL="1143000" indent="-228600">
              <a:buFont typeface="Wingdings" pitchFamily="2" charset="2"/>
              <a:buChar char="§"/>
              <a:defRPr sz="2000">
                <a:solidFill>
                  <a:schemeClr val="tx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1" name="Title 1">
            <a:extLst>
              <a:ext uri="{FF2B5EF4-FFF2-40B4-BE49-F238E27FC236}">
                <a16:creationId xmlns:a16="http://schemas.microsoft.com/office/drawing/2014/main" id="{6CC4C820-CAA5-B64E-869C-F69057E6DAFA}"/>
              </a:ext>
            </a:extLst>
          </p:cNvPr>
          <p:cNvSpPr>
            <a:spLocks noGrp="1"/>
          </p:cNvSpPr>
          <p:nvPr>
            <p:ph type="title" hasCustomPrompt="1"/>
          </p:nvPr>
        </p:nvSpPr>
        <p:spPr>
          <a:xfrm>
            <a:off x="430427" y="250031"/>
            <a:ext cx="11312802" cy="894557"/>
          </a:xfrm>
          <a:prstGeom prst="rect">
            <a:avLst/>
          </a:prstGeom>
        </p:spPr>
        <p:txBody>
          <a:bodyPr>
            <a:noAutofit/>
          </a:bodyPr>
          <a:lstStyle>
            <a:lvl1pPr algn="l">
              <a:defRPr sz="3200" b="1" i="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a:lstStyle>
          <a:p>
            <a:r>
              <a:rPr lang="en-US" dirty="0"/>
              <a:t>I AM A HEADER</a:t>
            </a:r>
          </a:p>
        </p:txBody>
      </p:sp>
    </p:spTree>
    <p:extLst>
      <p:ext uri="{BB962C8B-B14F-4D97-AF65-F5344CB8AC3E}">
        <p14:creationId xmlns:p14="http://schemas.microsoft.com/office/powerpoint/2010/main" val="128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C13F5-C46A-F146-9F10-0413475D0FD2}"/>
              </a:ext>
            </a:extLst>
          </p:cNvPr>
          <p:cNvSpPr>
            <a:spLocks noGrp="1"/>
          </p:cNvSpPr>
          <p:nvPr>
            <p:ph type="title"/>
          </p:nvPr>
        </p:nvSpPr>
        <p:spPr>
          <a:xfrm>
            <a:off x="430427" y="255723"/>
            <a:ext cx="11312800" cy="879838"/>
          </a:xfrm>
          <a:prstGeom prst="rect">
            <a:avLst/>
          </a:prstGeom>
        </p:spPr>
        <p:txBody>
          <a:bodyPr vert="horz" lIns="91440" tIns="45720" rIns="91440" bIns="45720" rtlCol="0" anchor="ctr">
            <a:normAutofit/>
          </a:bodyPr>
          <a:lstStyle/>
          <a:p>
            <a:r>
              <a:rPr lang="en-US" dirty="0"/>
              <a:t>I AM A HEADER</a:t>
            </a:r>
          </a:p>
        </p:txBody>
      </p:sp>
      <p:sp>
        <p:nvSpPr>
          <p:cNvPr id="3" name="Text Placeholder 2">
            <a:extLst>
              <a:ext uri="{FF2B5EF4-FFF2-40B4-BE49-F238E27FC236}">
                <a16:creationId xmlns:a16="http://schemas.microsoft.com/office/drawing/2014/main" id="{543CDA6F-DB3B-1642-97E2-8FAFC8C8FE19}"/>
              </a:ext>
            </a:extLst>
          </p:cNvPr>
          <p:cNvSpPr>
            <a:spLocks noGrp="1"/>
          </p:cNvSpPr>
          <p:nvPr>
            <p:ph type="body" idx="1"/>
          </p:nvPr>
        </p:nvSpPr>
        <p:spPr>
          <a:xfrm>
            <a:off x="430427" y="1489230"/>
            <a:ext cx="11312800" cy="4458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864910F7-61D3-E144-A984-9CE90CA4CCC5}"/>
              </a:ext>
            </a:extLst>
          </p:cNvPr>
          <p:cNvSpPr>
            <a:spLocks noGrp="1"/>
          </p:cNvSpPr>
          <p:nvPr>
            <p:ph type="sldNum" sz="quarter" idx="4"/>
          </p:nvPr>
        </p:nvSpPr>
        <p:spPr>
          <a:xfrm>
            <a:off x="430427" y="6356350"/>
            <a:ext cx="976342" cy="365125"/>
          </a:xfrm>
          <a:prstGeom prst="rect">
            <a:avLst/>
          </a:prstGeom>
        </p:spPr>
        <p:txBody>
          <a:bodyPr vert="horz" lIns="91440" tIns="45720" rIns="91440" bIns="45720" rtlCol="0" anchor="ctr"/>
          <a:lstStyle>
            <a:lvl1pPr algn="l">
              <a:defRPr sz="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67E52358-FED6-D246-9C6E-AEC4ABAAD0D9}" type="slidenum">
              <a:rPr lang="en-US" smtClean="0"/>
              <a:pPr/>
              <a:t>‹#›</a:t>
            </a:fld>
            <a:endParaRPr lang="en-US"/>
          </a:p>
        </p:txBody>
      </p:sp>
    </p:spTree>
    <p:extLst>
      <p:ext uri="{BB962C8B-B14F-4D97-AF65-F5344CB8AC3E}">
        <p14:creationId xmlns:p14="http://schemas.microsoft.com/office/powerpoint/2010/main" val="981297281"/>
      </p:ext>
    </p:extLst>
  </p:cSld>
  <p:clrMap bg1="lt1" tx1="dk1" bg2="lt2" tx2="dk2" accent1="accent1" accent2="accent2" accent3="accent3" accent4="accent4" accent5="accent5" accent6="accent6" hlink="hlink" folHlink="folHlink"/>
  <p:sldLayoutIdLst>
    <p:sldLayoutId id="2147483745" r:id="rId1"/>
    <p:sldLayoutId id="2147483683" r:id="rId2"/>
    <p:sldLayoutId id="2147483732" r:id="rId3"/>
    <p:sldLayoutId id="2147483747" r:id="rId4"/>
    <p:sldLayoutId id="2147483685" r:id="rId5"/>
    <p:sldLayoutId id="2147483739" r:id="rId6"/>
    <p:sldLayoutId id="2147483741" r:id="rId7"/>
    <p:sldLayoutId id="2147483727" r:id="rId8"/>
    <p:sldLayoutId id="2147483742" r:id="rId9"/>
    <p:sldLayoutId id="2147483743" r:id="rId10"/>
    <p:sldLayoutId id="2147483686" r:id="rId11"/>
    <p:sldLayoutId id="2147483687" r:id="rId12"/>
    <p:sldLayoutId id="2147483688" r:id="rId13"/>
    <p:sldLayoutId id="2147483734" r:id="rId14"/>
    <p:sldLayoutId id="2147483735" r:id="rId15"/>
    <p:sldLayoutId id="2147483736" r:id="rId16"/>
    <p:sldLayoutId id="2147483748" r:id="rId17"/>
    <p:sldLayoutId id="2147483749" r:id="rId18"/>
    <p:sldLayoutId id="2147483750" r:id="rId19"/>
    <p:sldLayoutId id="2147483744" r:id="rId20"/>
    <p:sldLayoutId id="2147483728" r:id="rId21"/>
    <p:sldLayoutId id="2147483691" r:id="rId22"/>
    <p:sldLayoutId id="2147483738" r:id="rId23"/>
    <p:sldLayoutId id="2147483746" r:id="rId24"/>
    <p:sldLayoutId id="2147483751" r:id="rId25"/>
  </p:sldLayoutIdLst>
  <p:hf hdr="0" ftr="0" dt="0"/>
  <p:txStyles>
    <p:titleStyle>
      <a:lvl1pPr algn="l" defTabSz="914400" rtl="0" eaLnBrk="1" latinLnBrk="0" hangingPunct="1">
        <a:lnSpc>
          <a:spcPct val="90000"/>
        </a:lnSpc>
        <a:spcBef>
          <a:spcPct val="0"/>
        </a:spcBef>
        <a:buNone/>
        <a:defRPr lang="en-US" sz="3200" b="1" i="0" kern="1200" cap="all" baseline="0">
          <a:solidFill>
            <a:schemeClr val="accent1"/>
          </a:solidFill>
          <a:latin typeface="Open Sans" panose="020B0306030504020204" pitchFamily="34" charset="0"/>
          <a:ea typeface="Open Sans" panose="020B0306030504020204" pitchFamily="34" charset="0"/>
          <a:cs typeface="Open Sans" panose="020B0306030504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C19F7E-CECD-47FB-ADC2-83428CF75DC3}"/>
              </a:ext>
            </a:extLst>
          </p:cNvPr>
          <p:cNvSpPr>
            <a:spLocks noGrp="1"/>
          </p:cNvSpPr>
          <p:nvPr>
            <p:ph type="sldNum" sz="quarter" idx="12"/>
          </p:nvPr>
        </p:nvSpPr>
        <p:spPr/>
        <p:txBody>
          <a:bodyPr/>
          <a:lstStyle/>
          <a:p>
            <a:fld id="{67E52358-FED6-D246-9C6E-AEC4ABAAD0D9}" type="slidenum">
              <a:rPr lang="en-US" smtClean="0"/>
              <a:t>1</a:t>
            </a:fld>
            <a:endParaRPr lang="en-US"/>
          </a:p>
        </p:txBody>
      </p:sp>
      <p:sp>
        <p:nvSpPr>
          <p:cNvPr id="3" name="Content Placeholder 2">
            <a:extLst>
              <a:ext uri="{FF2B5EF4-FFF2-40B4-BE49-F238E27FC236}">
                <a16:creationId xmlns:a16="http://schemas.microsoft.com/office/drawing/2014/main" id="{108CDF4A-EF5A-43B7-BF48-49CFC1C9A86F}"/>
              </a:ext>
            </a:extLst>
          </p:cNvPr>
          <p:cNvSpPr>
            <a:spLocks noGrp="1"/>
          </p:cNvSpPr>
          <p:nvPr>
            <p:ph idx="1"/>
          </p:nvPr>
        </p:nvSpPr>
        <p:spPr/>
        <p:txBody>
          <a:bodyPr>
            <a:normAutofit lnSpcReduction="10000"/>
          </a:bodyPr>
          <a:lstStyle/>
          <a:p>
            <a:r>
              <a:rPr lang="en-US" dirty="0"/>
              <a:t>PIERO SPORTS GFX</a:t>
            </a:r>
          </a:p>
        </p:txBody>
      </p:sp>
      <p:sp>
        <p:nvSpPr>
          <p:cNvPr id="4" name="Content Placeholder 3">
            <a:extLst>
              <a:ext uri="{FF2B5EF4-FFF2-40B4-BE49-F238E27FC236}">
                <a16:creationId xmlns:a16="http://schemas.microsoft.com/office/drawing/2014/main" id="{F79461B4-1963-4167-94E0-ED1586C8A50D}"/>
              </a:ext>
            </a:extLst>
          </p:cNvPr>
          <p:cNvSpPr>
            <a:spLocks noGrp="1"/>
          </p:cNvSpPr>
          <p:nvPr>
            <p:ph idx="10"/>
          </p:nvPr>
        </p:nvSpPr>
        <p:spPr/>
        <p:txBody>
          <a:bodyPr/>
          <a:lstStyle/>
          <a:p>
            <a:r>
              <a:rPr lang="en-US" dirty="0"/>
              <a:t>PG-13, Internal Ross Video Sales Force</a:t>
            </a:r>
          </a:p>
        </p:txBody>
      </p:sp>
      <p:sp>
        <p:nvSpPr>
          <p:cNvPr id="5" name="Content Placeholder 4">
            <a:extLst>
              <a:ext uri="{FF2B5EF4-FFF2-40B4-BE49-F238E27FC236}">
                <a16:creationId xmlns:a16="http://schemas.microsoft.com/office/drawing/2014/main" id="{78F07B3F-5875-48E1-BC42-72B125124764}"/>
              </a:ext>
            </a:extLst>
          </p:cNvPr>
          <p:cNvSpPr>
            <a:spLocks noGrp="1"/>
          </p:cNvSpPr>
          <p:nvPr>
            <p:ph idx="11"/>
          </p:nvPr>
        </p:nvSpPr>
        <p:spPr/>
        <p:txBody>
          <a:bodyPr/>
          <a:lstStyle/>
          <a:p>
            <a:r>
              <a:rPr lang="en-US" dirty="0"/>
              <a:t>14 April 2020</a:t>
            </a:r>
          </a:p>
        </p:txBody>
      </p:sp>
      <p:sp>
        <p:nvSpPr>
          <p:cNvPr id="6" name="Content Placeholder 5">
            <a:extLst>
              <a:ext uri="{FF2B5EF4-FFF2-40B4-BE49-F238E27FC236}">
                <a16:creationId xmlns:a16="http://schemas.microsoft.com/office/drawing/2014/main" id="{9AE38706-0901-42A2-A7EC-186311FD230B}"/>
              </a:ext>
            </a:extLst>
          </p:cNvPr>
          <p:cNvSpPr>
            <a:spLocks noGrp="1"/>
          </p:cNvSpPr>
          <p:nvPr>
            <p:ph idx="13"/>
          </p:nvPr>
        </p:nvSpPr>
        <p:spPr/>
        <p:txBody>
          <a:bodyPr/>
          <a:lstStyle/>
          <a:p>
            <a:r>
              <a:rPr lang="en-US" dirty="0"/>
              <a:t>Vincent </a:t>
            </a:r>
            <a:r>
              <a:rPr lang="en-US" dirty="0" err="1"/>
              <a:t>Noyer</a:t>
            </a:r>
            <a:r>
              <a:rPr lang="en-US" dirty="0"/>
              <a:t>, Director of Sports Analysis</a:t>
            </a:r>
          </a:p>
        </p:txBody>
      </p:sp>
    </p:spTree>
    <p:extLst>
      <p:ext uri="{BB962C8B-B14F-4D97-AF65-F5344CB8AC3E}">
        <p14:creationId xmlns:p14="http://schemas.microsoft.com/office/powerpoint/2010/main" val="529501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A9147-3CD5-6B48-97B5-1E14E44B9FF3}"/>
              </a:ext>
            </a:extLst>
          </p:cNvPr>
          <p:cNvSpPr>
            <a:spLocks noGrp="1"/>
          </p:cNvSpPr>
          <p:nvPr>
            <p:ph type="sldNum" sz="quarter" idx="12"/>
          </p:nvPr>
        </p:nvSpPr>
        <p:spPr/>
        <p:txBody>
          <a:bodyPr/>
          <a:lstStyle/>
          <a:p>
            <a:fld id="{67E52358-FED6-D246-9C6E-AEC4ABAAD0D9}" type="slidenum">
              <a:rPr lang="en-US" smtClean="0"/>
              <a:t>2</a:t>
            </a:fld>
            <a:endParaRPr lang="en-US"/>
          </a:p>
        </p:txBody>
      </p:sp>
      <p:sp>
        <p:nvSpPr>
          <p:cNvPr id="3" name="Title 2">
            <a:extLst>
              <a:ext uri="{FF2B5EF4-FFF2-40B4-BE49-F238E27FC236}">
                <a16:creationId xmlns:a16="http://schemas.microsoft.com/office/drawing/2014/main" id="{36653293-A315-2E45-9963-74D022C0389C}"/>
              </a:ext>
            </a:extLst>
          </p:cNvPr>
          <p:cNvSpPr>
            <a:spLocks noGrp="1"/>
          </p:cNvSpPr>
          <p:nvPr>
            <p:ph type="title"/>
          </p:nvPr>
        </p:nvSpPr>
        <p:spPr/>
        <p:txBody>
          <a:bodyPr/>
          <a:lstStyle/>
          <a:p>
            <a:r>
              <a:rPr lang="en-US" b="0" dirty="0">
                <a:latin typeface="Arial" panose="020B0604020202020204" pitchFamily="34" charset="0"/>
                <a:cs typeface="Arial" panose="020B0604020202020204" pitchFamily="34" charset="0"/>
              </a:rPr>
              <a:t>MIRA integration</a:t>
            </a:r>
            <a:endParaRPr lang="en-US" b="0" dirty="0"/>
          </a:p>
        </p:txBody>
      </p:sp>
      <p:pic>
        <p:nvPicPr>
          <p:cNvPr id="5" name="Picture 4">
            <a:extLst>
              <a:ext uri="{FF2B5EF4-FFF2-40B4-BE49-F238E27FC236}">
                <a16:creationId xmlns:a16="http://schemas.microsoft.com/office/drawing/2014/main" id="{6BD03AAF-E5E2-B445-97F1-D2130DD040DF}"/>
              </a:ext>
            </a:extLst>
          </p:cNvPr>
          <p:cNvPicPr>
            <a:picLocks noChangeAspect="1"/>
          </p:cNvPicPr>
          <p:nvPr/>
        </p:nvPicPr>
        <p:blipFill>
          <a:blip r:embed="rId2"/>
          <a:stretch>
            <a:fillRect/>
          </a:stretch>
        </p:blipFill>
        <p:spPr>
          <a:xfrm>
            <a:off x="448773" y="1224000"/>
            <a:ext cx="7999164" cy="4551895"/>
          </a:xfrm>
          <a:prstGeom prst="rect">
            <a:avLst/>
          </a:prstGeom>
        </p:spPr>
      </p:pic>
      <p:pic>
        <p:nvPicPr>
          <p:cNvPr id="7" name="Picture 6">
            <a:extLst>
              <a:ext uri="{FF2B5EF4-FFF2-40B4-BE49-F238E27FC236}">
                <a16:creationId xmlns:a16="http://schemas.microsoft.com/office/drawing/2014/main" id="{846E71B7-9C4B-0748-AD17-AA3BCE10B6BF}"/>
              </a:ext>
            </a:extLst>
          </p:cNvPr>
          <p:cNvPicPr>
            <a:picLocks noChangeAspect="1"/>
          </p:cNvPicPr>
          <p:nvPr/>
        </p:nvPicPr>
        <p:blipFill>
          <a:blip r:embed="rId3"/>
          <a:stretch>
            <a:fillRect/>
          </a:stretch>
        </p:blipFill>
        <p:spPr>
          <a:xfrm>
            <a:off x="10356858" y="518735"/>
            <a:ext cx="1386369" cy="365848"/>
          </a:xfrm>
          <a:prstGeom prst="rect">
            <a:avLst/>
          </a:prstGeom>
        </p:spPr>
      </p:pic>
      <p:sp>
        <p:nvSpPr>
          <p:cNvPr id="8" name="TextBox 7">
            <a:extLst>
              <a:ext uri="{FF2B5EF4-FFF2-40B4-BE49-F238E27FC236}">
                <a16:creationId xmlns:a16="http://schemas.microsoft.com/office/drawing/2014/main" id="{EDFA475A-45CD-FA47-A41F-F92D5E2E6E38}"/>
              </a:ext>
            </a:extLst>
          </p:cNvPr>
          <p:cNvSpPr txBox="1"/>
          <p:nvPr/>
        </p:nvSpPr>
        <p:spPr>
          <a:xfrm>
            <a:off x="8618899" y="1223999"/>
            <a:ext cx="3124328" cy="4524315"/>
          </a:xfrm>
          <a:prstGeom prst="rect">
            <a:avLst/>
          </a:prstGeom>
          <a:noFill/>
        </p:spPr>
        <p:txBody>
          <a:bodyPr wrap="square" rtlCol="0">
            <a:spAutoFit/>
          </a:bodyPr>
          <a:lstStyle/>
          <a:p>
            <a:r>
              <a:rPr lang="en-US" sz="1200" dirty="0">
                <a:solidFill>
                  <a:schemeClr val="bg1">
                    <a:lumMod val="95000"/>
                  </a:schemeClr>
                </a:solidFill>
                <a:highlight>
                  <a:srgbClr val="000000"/>
                </a:highlight>
              </a:rPr>
              <a:t>The problem</a:t>
            </a:r>
            <a:r>
              <a:rPr lang="en-US" sz="1200" dirty="0"/>
              <a:t> customers looking for a cost-efficient Replay Server + </a:t>
            </a:r>
            <a:r>
              <a:rPr lang="en-US" sz="1200" dirty="0" err="1"/>
              <a:t>Telestrator</a:t>
            </a:r>
            <a:r>
              <a:rPr lang="en-US" sz="1200" dirty="0"/>
              <a:t>. </a:t>
            </a:r>
          </a:p>
          <a:p>
            <a:r>
              <a:rPr lang="en-US" sz="1200" dirty="0"/>
              <a:t>Our main competitor Viz Libero can record SDI video and clip within their solution.</a:t>
            </a:r>
          </a:p>
          <a:p>
            <a:endParaRPr lang="en-US" sz="1200" dirty="0"/>
          </a:p>
          <a:p>
            <a:r>
              <a:rPr lang="en-US" sz="1200" dirty="0">
                <a:solidFill>
                  <a:schemeClr val="bg1">
                    <a:lumMod val="95000"/>
                  </a:schemeClr>
                </a:solidFill>
                <a:highlight>
                  <a:srgbClr val="000000"/>
                </a:highlight>
              </a:rPr>
              <a:t>The solution</a:t>
            </a:r>
            <a:r>
              <a:rPr lang="en-US" sz="1200" dirty="0"/>
              <a:t> tighter integration with the Mira+ to get the best of both worlds.</a:t>
            </a:r>
          </a:p>
          <a:p>
            <a:r>
              <a:rPr lang="en-US" sz="1200" dirty="0"/>
              <a:t>PIERO can now load, rename and record clips on the MIRA natively. </a:t>
            </a:r>
          </a:p>
          <a:p>
            <a:r>
              <a:rPr lang="en-US" sz="1200" dirty="0"/>
              <a:t>Saves space in OB truck deployments. </a:t>
            </a:r>
          </a:p>
          <a:p>
            <a:r>
              <a:rPr lang="en-US" sz="1200" dirty="0"/>
              <a:t>A MIRA Surface controller is required.</a:t>
            </a:r>
          </a:p>
          <a:p>
            <a:endParaRPr lang="en-US" sz="1200" dirty="0"/>
          </a:p>
          <a:p>
            <a:r>
              <a:rPr lang="en-US" sz="1200" dirty="0">
                <a:solidFill>
                  <a:schemeClr val="bg1">
                    <a:lumMod val="95000"/>
                  </a:schemeClr>
                </a:solidFill>
                <a:highlight>
                  <a:srgbClr val="000000"/>
                </a:highlight>
              </a:rPr>
              <a:t>Price</a:t>
            </a:r>
            <a:r>
              <a:rPr lang="en-US" sz="1200" dirty="0">
                <a:solidFill>
                  <a:schemeClr val="bg1">
                    <a:lumMod val="95000"/>
                  </a:schemeClr>
                </a:solidFill>
              </a:rPr>
              <a:t> </a:t>
            </a:r>
            <a:r>
              <a:rPr lang="en-US" sz="1200" dirty="0"/>
              <a:t>2RU M8 AJA $12k, Piero license $39k/year | MIRA+ AVC-6 $55.9k, MIRA Control Surface $6k</a:t>
            </a:r>
          </a:p>
          <a:p>
            <a:endParaRPr lang="en-US" sz="1200" dirty="0"/>
          </a:p>
          <a:p>
            <a:r>
              <a:rPr lang="en-US" sz="1200" dirty="0">
                <a:solidFill>
                  <a:schemeClr val="bg1">
                    <a:lumMod val="95000"/>
                  </a:schemeClr>
                </a:solidFill>
                <a:highlight>
                  <a:srgbClr val="000000"/>
                </a:highlight>
              </a:rPr>
              <a:t>Bonus</a:t>
            </a:r>
            <a:r>
              <a:rPr lang="en-US" sz="1200" dirty="0"/>
              <a:t> it is now possible to recommend the MIRA+ instead of an EVS XT, Grass K2, AJA </a:t>
            </a:r>
            <a:r>
              <a:rPr lang="en-US" sz="1200" dirty="0" err="1"/>
              <a:t>KiPro</a:t>
            </a:r>
            <a:r>
              <a:rPr lang="en-US" sz="1200" dirty="0"/>
              <a:t>, Dreamcatcher and SAM </a:t>
            </a:r>
            <a:r>
              <a:rPr lang="en-US" sz="1200" dirty="0" err="1"/>
              <a:t>LiveTouch</a:t>
            </a:r>
            <a:r>
              <a:rPr lang="en-US" sz="1200" dirty="0"/>
              <a:t> to existing customer looking to replace ageing replay servers. </a:t>
            </a:r>
          </a:p>
          <a:p>
            <a:endParaRPr lang="en-US" sz="1200" dirty="0"/>
          </a:p>
          <a:p>
            <a:r>
              <a:rPr lang="en-US" sz="1200" dirty="0"/>
              <a:t>PIERO remains compatible with </a:t>
            </a:r>
            <a:r>
              <a:rPr lang="en-US" sz="1200" dirty="0" err="1"/>
              <a:t>SonyBVW</a:t>
            </a:r>
            <a:r>
              <a:rPr lang="en-US" sz="1200" dirty="0"/>
              <a:t>, VDCP and AMP protocols.</a:t>
            </a:r>
          </a:p>
        </p:txBody>
      </p:sp>
    </p:spTree>
    <p:extLst>
      <p:ext uri="{BB962C8B-B14F-4D97-AF65-F5344CB8AC3E}">
        <p14:creationId xmlns:p14="http://schemas.microsoft.com/office/powerpoint/2010/main" val="2139668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00B3AB-F601-A948-8C9B-FB94CDB43E8B}"/>
              </a:ext>
            </a:extLst>
          </p:cNvPr>
          <p:cNvSpPr>
            <a:spLocks noGrp="1"/>
          </p:cNvSpPr>
          <p:nvPr>
            <p:ph type="sldNum" sz="quarter" idx="12"/>
          </p:nvPr>
        </p:nvSpPr>
        <p:spPr/>
        <p:txBody>
          <a:bodyPr/>
          <a:lstStyle/>
          <a:p>
            <a:fld id="{67E52358-FED6-D246-9C6E-AEC4ABAAD0D9}" type="slidenum">
              <a:rPr lang="en-US" smtClean="0"/>
              <a:t>3</a:t>
            </a:fld>
            <a:endParaRPr lang="en-US"/>
          </a:p>
        </p:txBody>
      </p:sp>
      <p:sp>
        <p:nvSpPr>
          <p:cNvPr id="3" name="Title 2">
            <a:extLst>
              <a:ext uri="{FF2B5EF4-FFF2-40B4-BE49-F238E27FC236}">
                <a16:creationId xmlns:a16="http://schemas.microsoft.com/office/drawing/2014/main" id="{2917D264-0365-C841-9B1A-A707A80B3CB6}"/>
              </a:ext>
            </a:extLst>
          </p:cNvPr>
          <p:cNvSpPr>
            <a:spLocks noGrp="1"/>
          </p:cNvSpPr>
          <p:nvPr>
            <p:ph type="title"/>
          </p:nvPr>
        </p:nvSpPr>
        <p:spPr/>
        <p:txBody>
          <a:bodyPr/>
          <a:lstStyle/>
          <a:p>
            <a:r>
              <a:rPr lang="en-US" b="0" dirty="0">
                <a:latin typeface="Arial" panose="020B0604020202020204" pitchFamily="34" charset="0"/>
                <a:cs typeface="Arial" panose="020B0604020202020204" pitchFamily="34" charset="0"/>
              </a:rPr>
              <a:t>PIERO Live down &amp; distance solution</a:t>
            </a:r>
            <a:endParaRPr lang="en-US" b="0" dirty="0"/>
          </a:p>
        </p:txBody>
      </p:sp>
      <p:pic>
        <p:nvPicPr>
          <p:cNvPr id="5" name="Content Placeholder 4">
            <a:extLst>
              <a:ext uri="{FF2B5EF4-FFF2-40B4-BE49-F238E27FC236}">
                <a16:creationId xmlns:a16="http://schemas.microsoft.com/office/drawing/2014/main" id="{3D47ABEC-9809-FC40-8012-037C076DDE83}"/>
              </a:ext>
            </a:extLst>
          </p:cNvPr>
          <p:cNvPicPr>
            <a:picLocks noGrp="1" noChangeAspect="1"/>
          </p:cNvPicPr>
          <p:nvPr>
            <p:ph idx="1"/>
          </p:nvPr>
        </p:nvPicPr>
        <p:blipFill>
          <a:blip r:embed="rId2"/>
          <a:stretch>
            <a:fillRect/>
          </a:stretch>
        </p:blipFill>
        <p:spPr>
          <a:xfrm>
            <a:off x="450000" y="1224000"/>
            <a:ext cx="8046720" cy="4693920"/>
          </a:xfrm>
        </p:spPr>
      </p:pic>
      <p:pic>
        <p:nvPicPr>
          <p:cNvPr id="7" name="Picture 6">
            <a:extLst>
              <a:ext uri="{FF2B5EF4-FFF2-40B4-BE49-F238E27FC236}">
                <a16:creationId xmlns:a16="http://schemas.microsoft.com/office/drawing/2014/main" id="{FDF1C141-5BF9-2D4C-B0D6-8132DB122604}"/>
              </a:ext>
            </a:extLst>
          </p:cNvPr>
          <p:cNvPicPr>
            <a:picLocks noChangeAspect="1"/>
          </p:cNvPicPr>
          <p:nvPr/>
        </p:nvPicPr>
        <p:blipFill>
          <a:blip r:embed="rId3"/>
          <a:stretch>
            <a:fillRect/>
          </a:stretch>
        </p:blipFill>
        <p:spPr>
          <a:xfrm>
            <a:off x="10356858" y="518735"/>
            <a:ext cx="1386369" cy="365848"/>
          </a:xfrm>
          <a:prstGeom prst="rect">
            <a:avLst/>
          </a:prstGeom>
        </p:spPr>
      </p:pic>
      <p:sp>
        <p:nvSpPr>
          <p:cNvPr id="8" name="TextBox 7">
            <a:extLst>
              <a:ext uri="{FF2B5EF4-FFF2-40B4-BE49-F238E27FC236}">
                <a16:creationId xmlns:a16="http://schemas.microsoft.com/office/drawing/2014/main" id="{92872B65-9966-FD4E-BBE9-2DA44F511795}"/>
              </a:ext>
            </a:extLst>
          </p:cNvPr>
          <p:cNvSpPr txBox="1"/>
          <p:nvPr/>
        </p:nvSpPr>
        <p:spPr>
          <a:xfrm>
            <a:off x="8661245" y="1224000"/>
            <a:ext cx="3080755" cy="4339650"/>
          </a:xfrm>
          <a:prstGeom prst="rect">
            <a:avLst/>
          </a:prstGeom>
          <a:noFill/>
        </p:spPr>
        <p:txBody>
          <a:bodyPr wrap="square" rtlCol="0">
            <a:spAutoFit/>
          </a:bodyPr>
          <a:lstStyle/>
          <a:p>
            <a:r>
              <a:rPr lang="en-US" sz="1200" dirty="0">
                <a:solidFill>
                  <a:schemeClr val="bg1">
                    <a:lumMod val="95000"/>
                  </a:schemeClr>
                </a:solidFill>
                <a:highlight>
                  <a:srgbClr val="000000"/>
                </a:highlight>
              </a:rPr>
              <a:t>The Problem</a:t>
            </a:r>
            <a:r>
              <a:rPr lang="en-US" sz="1200" dirty="0">
                <a:solidFill>
                  <a:schemeClr val="bg1">
                    <a:lumMod val="95000"/>
                  </a:schemeClr>
                </a:solidFill>
              </a:rPr>
              <a:t> </a:t>
            </a:r>
            <a:r>
              <a:rPr lang="en-US" sz="1200" dirty="0"/>
              <a:t>Compete with Chyron’s Virtual 1</a:t>
            </a:r>
            <a:r>
              <a:rPr lang="en-US" sz="1200" baseline="30000" dirty="0"/>
              <a:t>st</a:t>
            </a:r>
            <a:r>
              <a:rPr lang="en-US" sz="1200" dirty="0"/>
              <a:t> and Viz/SMT for American Football live productions</a:t>
            </a:r>
          </a:p>
          <a:p>
            <a:endParaRPr lang="en-US" sz="1200" dirty="0"/>
          </a:p>
          <a:p>
            <a:r>
              <a:rPr lang="en-US" sz="1200" dirty="0">
                <a:solidFill>
                  <a:schemeClr val="bg1">
                    <a:lumMod val="95000"/>
                  </a:schemeClr>
                </a:solidFill>
                <a:highlight>
                  <a:srgbClr val="000000"/>
                </a:highlight>
              </a:rPr>
              <a:t>The Solution</a:t>
            </a:r>
            <a:r>
              <a:rPr lang="en-US" sz="1200" dirty="0"/>
              <a:t> extend PIERO Live to handle pitch crown, 3in 1out workflow and support both Encoded and Optical Camera tracking.</a:t>
            </a:r>
          </a:p>
          <a:p>
            <a:r>
              <a:rPr lang="en-US" sz="1200" dirty="0"/>
              <a:t>Add all the required graphical effects: Feather, Line, Red Zone, Field Goal line etc.</a:t>
            </a:r>
          </a:p>
          <a:p>
            <a:endParaRPr lang="en-US" sz="1200" dirty="0"/>
          </a:p>
          <a:p>
            <a:r>
              <a:rPr lang="en-US" sz="1200" dirty="0">
                <a:solidFill>
                  <a:schemeClr val="bg1">
                    <a:lumMod val="95000"/>
                  </a:schemeClr>
                </a:solidFill>
                <a:highlight>
                  <a:srgbClr val="000000"/>
                </a:highlight>
              </a:rPr>
              <a:t>Price</a:t>
            </a:r>
            <a:r>
              <a:rPr lang="en-US" sz="1200" dirty="0">
                <a:solidFill>
                  <a:schemeClr val="bg1">
                    <a:lumMod val="95000"/>
                  </a:schemeClr>
                </a:solidFill>
              </a:rPr>
              <a:t> </a:t>
            </a:r>
            <a:r>
              <a:rPr lang="en-US" sz="1200" dirty="0"/>
              <a:t>2RU M8 AJA $12k, PIERO Live license $25k/year</a:t>
            </a:r>
          </a:p>
          <a:p>
            <a:endParaRPr lang="en-US" sz="1200" dirty="0"/>
          </a:p>
          <a:p>
            <a:r>
              <a:rPr lang="en-US" sz="1200" dirty="0">
                <a:solidFill>
                  <a:schemeClr val="bg1">
                    <a:lumMod val="95000"/>
                  </a:schemeClr>
                </a:solidFill>
                <a:highlight>
                  <a:srgbClr val="000000"/>
                </a:highlight>
              </a:rPr>
              <a:t>Bonus</a:t>
            </a:r>
            <a:r>
              <a:rPr lang="en-US" sz="1200" dirty="0"/>
              <a:t> PIERO ghost preview, internal </a:t>
            </a:r>
            <a:r>
              <a:rPr lang="en-US" sz="1200" dirty="0" err="1"/>
              <a:t>keyer</a:t>
            </a:r>
            <a:r>
              <a:rPr lang="en-US" sz="1200" dirty="0"/>
              <a:t> ,virtual advertisement, ‘AR’ data visualization and all available analysis effects. </a:t>
            </a:r>
          </a:p>
          <a:p>
            <a:endParaRPr lang="en-US" sz="1200" dirty="0"/>
          </a:p>
          <a:p>
            <a:r>
              <a:rPr lang="en-US" sz="1200" dirty="0"/>
              <a:t>PIERO Live v1.0 graphics are better than Chyron Virtual 1</a:t>
            </a:r>
            <a:r>
              <a:rPr lang="en-US" sz="1200" baseline="30000" dirty="0"/>
              <a:t>st</a:t>
            </a:r>
            <a:r>
              <a:rPr lang="en-US" sz="1200" dirty="0"/>
              <a:t> and slightly below what SMT puts out on the NFL.</a:t>
            </a:r>
          </a:p>
        </p:txBody>
      </p:sp>
    </p:spTree>
    <p:extLst>
      <p:ext uri="{BB962C8B-B14F-4D97-AF65-F5344CB8AC3E}">
        <p14:creationId xmlns:p14="http://schemas.microsoft.com/office/powerpoint/2010/main" val="3783744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C7AD97-F134-5C44-911F-F0CCA6BF2C53}"/>
              </a:ext>
            </a:extLst>
          </p:cNvPr>
          <p:cNvSpPr>
            <a:spLocks noGrp="1"/>
          </p:cNvSpPr>
          <p:nvPr>
            <p:ph type="sldNum" sz="quarter" idx="12"/>
          </p:nvPr>
        </p:nvSpPr>
        <p:spPr/>
        <p:txBody>
          <a:bodyPr/>
          <a:lstStyle/>
          <a:p>
            <a:fld id="{67E52358-FED6-D246-9C6E-AEC4ABAAD0D9}" type="slidenum">
              <a:rPr lang="en-US" smtClean="0"/>
              <a:t>4</a:t>
            </a:fld>
            <a:endParaRPr lang="en-US"/>
          </a:p>
        </p:txBody>
      </p:sp>
      <p:sp>
        <p:nvSpPr>
          <p:cNvPr id="3" name="Title 2">
            <a:extLst>
              <a:ext uri="{FF2B5EF4-FFF2-40B4-BE49-F238E27FC236}">
                <a16:creationId xmlns:a16="http://schemas.microsoft.com/office/drawing/2014/main" id="{98E1BEF1-DF4E-0047-BE0D-0CBFE79DD655}"/>
              </a:ext>
            </a:extLst>
          </p:cNvPr>
          <p:cNvSpPr>
            <a:spLocks noGrp="1"/>
          </p:cNvSpPr>
          <p:nvPr>
            <p:ph type="title"/>
          </p:nvPr>
        </p:nvSpPr>
        <p:spPr/>
        <p:txBody>
          <a:bodyPr/>
          <a:lstStyle/>
          <a:p>
            <a:r>
              <a:rPr lang="en-US" b="0" dirty="0" err="1">
                <a:latin typeface="Arial" panose="020B0604020202020204" pitchFamily="34" charset="0"/>
                <a:cs typeface="Arial" panose="020B0604020202020204" pitchFamily="34" charset="0"/>
              </a:rPr>
              <a:t>Datalinq</a:t>
            </a:r>
            <a:r>
              <a:rPr lang="en-US" b="0" dirty="0">
                <a:latin typeface="Arial" panose="020B0604020202020204" pitchFamily="34" charset="0"/>
                <a:cs typeface="Arial" panose="020B0604020202020204" pitchFamily="34" charset="0"/>
              </a:rPr>
              <a:t> integration</a:t>
            </a:r>
            <a:endParaRPr lang="en-US" b="0" dirty="0"/>
          </a:p>
        </p:txBody>
      </p:sp>
      <p:pic>
        <p:nvPicPr>
          <p:cNvPr id="5" name="Content Placeholder 4">
            <a:extLst>
              <a:ext uri="{FF2B5EF4-FFF2-40B4-BE49-F238E27FC236}">
                <a16:creationId xmlns:a16="http://schemas.microsoft.com/office/drawing/2014/main" id="{75515396-3909-7E45-868F-C7900FE830D9}"/>
              </a:ext>
            </a:extLst>
          </p:cNvPr>
          <p:cNvPicPr>
            <a:picLocks noGrp="1" noChangeAspect="1"/>
          </p:cNvPicPr>
          <p:nvPr>
            <p:ph idx="1"/>
          </p:nvPr>
        </p:nvPicPr>
        <p:blipFill>
          <a:blip r:embed="rId2"/>
          <a:stretch>
            <a:fillRect/>
          </a:stretch>
        </p:blipFill>
        <p:spPr>
          <a:xfrm>
            <a:off x="430426" y="1176823"/>
            <a:ext cx="8046720" cy="4685538"/>
          </a:xfrm>
        </p:spPr>
      </p:pic>
      <p:pic>
        <p:nvPicPr>
          <p:cNvPr id="7" name="Picture 6">
            <a:extLst>
              <a:ext uri="{FF2B5EF4-FFF2-40B4-BE49-F238E27FC236}">
                <a16:creationId xmlns:a16="http://schemas.microsoft.com/office/drawing/2014/main" id="{9DFC3A64-0860-744D-BCB6-AB80DDB91A2D}"/>
              </a:ext>
            </a:extLst>
          </p:cNvPr>
          <p:cNvPicPr>
            <a:picLocks noChangeAspect="1"/>
          </p:cNvPicPr>
          <p:nvPr/>
        </p:nvPicPr>
        <p:blipFill>
          <a:blip r:embed="rId3"/>
          <a:stretch>
            <a:fillRect/>
          </a:stretch>
        </p:blipFill>
        <p:spPr>
          <a:xfrm>
            <a:off x="10356858" y="518735"/>
            <a:ext cx="1386369" cy="365848"/>
          </a:xfrm>
          <a:prstGeom prst="rect">
            <a:avLst/>
          </a:prstGeom>
        </p:spPr>
      </p:pic>
      <p:sp>
        <p:nvSpPr>
          <p:cNvPr id="8" name="TextBox 7">
            <a:extLst>
              <a:ext uri="{FF2B5EF4-FFF2-40B4-BE49-F238E27FC236}">
                <a16:creationId xmlns:a16="http://schemas.microsoft.com/office/drawing/2014/main" id="{8151F93C-78DE-754F-870E-BDD03DE8ACC3}"/>
              </a:ext>
            </a:extLst>
          </p:cNvPr>
          <p:cNvSpPr txBox="1"/>
          <p:nvPr/>
        </p:nvSpPr>
        <p:spPr>
          <a:xfrm>
            <a:off x="8671077" y="1272823"/>
            <a:ext cx="3072150" cy="2492990"/>
          </a:xfrm>
          <a:prstGeom prst="rect">
            <a:avLst/>
          </a:prstGeom>
          <a:noFill/>
        </p:spPr>
        <p:txBody>
          <a:bodyPr wrap="square" rtlCol="0">
            <a:spAutoFit/>
          </a:bodyPr>
          <a:lstStyle/>
          <a:p>
            <a:r>
              <a:rPr lang="en-US" sz="1200" dirty="0">
                <a:solidFill>
                  <a:schemeClr val="bg1">
                    <a:lumMod val="95000"/>
                  </a:schemeClr>
                </a:solidFill>
                <a:highlight>
                  <a:srgbClr val="000000"/>
                </a:highlight>
              </a:rPr>
              <a:t>The Problem</a:t>
            </a:r>
            <a:r>
              <a:rPr lang="en-US" sz="1200" dirty="0"/>
              <a:t> display live results for American Football game. </a:t>
            </a:r>
          </a:p>
          <a:p>
            <a:endParaRPr lang="en-US" sz="1200" dirty="0"/>
          </a:p>
          <a:p>
            <a:r>
              <a:rPr lang="en-US" sz="1200" dirty="0">
                <a:solidFill>
                  <a:schemeClr val="bg1">
                    <a:lumMod val="95000"/>
                  </a:schemeClr>
                </a:solidFill>
                <a:highlight>
                  <a:srgbClr val="000000"/>
                </a:highlight>
              </a:rPr>
              <a:t>The Solution</a:t>
            </a:r>
            <a:r>
              <a:rPr lang="en-US" sz="1200" dirty="0"/>
              <a:t> implement </a:t>
            </a:r>
            <a:r>
              <a:rPr lang="en-US" sz="1200" dirty="0" err="1"/>
              <a:t>Datalinq</a:t>
            </a:r>
            <a:r>
              <a:rPr lang="en-US" sz="1200" dirty="0"/>
              <a:t> into PIERO Broadcast and PIERO Live. Use existing effects to display scores and badges tied to field.</a:t>
            </a:r>
          </a:p>
          <a:p>
            <a:endParaRPr lang="en-US" sz="1200" dirty="0"/>
          </a:p>
          <a:p>
            <a:r>
              <a:rPr lang="en-US" sz="1200" dirty="0">
                <a:solidFill>
                  <a:schemeClr val="bg1">
                    <a:lumMod val="95000"/>
                  </a:schemeClr>
                </a:solidFill>
                <a:highlight>
                  <a:srgbClr val="000000"/>
                </a:highlight>
              </a:rPr>
              <a:t>Bonus</a:t>
            </a:r>
            <a:r>
              <a:rPr lang="en-US" sz="1200" dirty="0"/>
              <a:t> the integration can be extended to support Aussie Rules, Basketball and any sports and suppliers compatible with </a:t>
            </a:r>
            <a:r>
              <a:rPr lang="en-US" sz="1200" dirty="0" err="1"/>
              <a:t>Datalinq</a:t>
            </a:r>
            <a:r>
              <a:rPr lang="en-US" sz="1200" dirty="0"/>
              <a:t>. Play Clock and other data driven effects are within reach.</a:t>
            </a:r>
          </a:p>
        </p:txBody>
      </p:sp>
    </p:spTree>
    <p:extLst>
      <p:ext uri="{BB962C8B-B14F-4D97-AF65-F5344CB8AC3E}">
        <p14:creationId xmlns:p14="http://schemas.microsoft.com/office/powerpoint/2010/main" val="899175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774050-45EE-8C49-8592-6F6BA8089D9C}"/>
              </a:ext>
            </a:extLst>
          </p:cNvPr>
          <p:cNvSpPr>
            <a:spLocks noGrp="1"/>
          </p:cNvSpPr>
          <p:nvPr>
            <p:ph type="sldNum" sz="quarter" idx="12"/>
          </p:nvPr>
        </p:nvSpPr>
        <p:spPr/>
        <p:txBody>
          <a:bodyPr/>
          <a:lstStyle/>
          <a:p>
            <a:fld id="{67E52358-FED6-D246-9C6E-AEC4ABAAD0D9}" type="slidenum">
              <a:rPr lang="en-US" smtClean="0"/>
              <a:t>5</a:t>
            </a:fld>
            <a:endParaRPr lang="en-US"/>
          </a:p>
        </p:txBody>
      </p:sp>
      <p:sp>
        <p:nvSpPr>
          <p:cNvPr id="3" name="Title 2">
            <a:extLst>
              <a:ext uri="{FF2B5EF4-FFF2-40B4-BE49-F238E27FC236}">
                <a16:creationId xmlns:a16="http://schemas.microsoft.com/office/drawing/2014/main" id="{A9DB764A-C697-3D43-AF78-E4525B788E7A}"/>
              </a:ext>
            </a:extLst>
          </p:cNvPr>
          <p:cNvSpPr>
            <a:spLocks noGrp="1"/>
          </p:cNvSpPr>
          <p:nvPr>
            <p:ph type="title"/>
          </p:nvPr>
        </p:nvSpPr>
        <p:spPr/>
        <p:txBody>
          <a:bodyPr/>
          <a:lstStyle/>
          <a:p>
            <a:r>
              <a:rPr lang="en-US" b="0" dirty="0"/>
              <a:t>New Brochures Available</a:t>
            </a:r>
          </a:p>
        </p:txBody>
      </p:sp>
      <p:sp>
        <p:nvSpPr>
          <p:cNvPr id="4" name="Content Placeholder 3">
            <a:extLst>
              <a:ext uri="{FF2B5EF4-FFF2-40B4-BE49-F238E27FC236}">
                <a16:creationId xmlns:a16="http://schemas.microsoft.com/office/drawing/2014/main" id="{0B67EE75-DCD6-F641-95D9-9F18F6A2949E}"/>
              </a:ext>
            </a:extLst>
          </p:cNvPr>
          <p:cNvSpPr>
            <a:spLocks noGrp="1"/>
          </p:cNvSpPr>
          <p:nvPr>
            <p:ph idx="1"/>
          </p:nvPr>
        </p:nvSpPr>
        <p:spPr>
          <a:xfrm>
            <a:off x="2737732" y="2643396"/>
            <a:ext cx="4226918" cy="1571205"/>
          </a:xfrm>
        </p:spPr>
        <p:txBody>
          <a:bodyPr/>
          <a:lstStyle/>
          <a:p>
            <a:r>
              <a:rPr lang="en-US" dirty="0"/>
              <a:t>PIERO Broadcast</a:t>
            </a:r>
          </a:p>
          <a:p>
            <a:r>
              <a:rPr lang="en-US" dirty="0"/>
              <a:t>PIERO Live</a:t>
            </a:r>
          </a:p>
          <a:p>
            <a:r>
              <a:rPr lang="en-US" dirty="0"/>
              <a:t>PIERO Club</a:t>
            </a:r>
          </a:p>
        </p:txBody>
      </p:sp>
      <p:pic>
        <p:nvPicPr>
          <p:cNvPr id="6" name="Graphic 5" descr="Document">
            <a:extLst>
              <a:ext uri="{FF2B5EF4-FFF2-40B4-BE49-F238E27FC236}">
                <a16:creationId xmlns:a16="http://schemas.microsoft.com/office/drawing/2014/main" id="{EBAB6996-4EBE-4D4E-9D42-6547C0AA96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86698" y="2230393"/>
            <a:ext cx="2397213" cy="2397213"/>
          </a:xfrm>
          <a:prstGeom prst="rect">
            <a:avLst/>
          </a:prstGeom>
        </p:spPr>
      </p:pic>
    </p:spTree>
    <p:extLst>
      <p:ext uri="{BB962C8B-B14F-4D97-AF65-F5344CB8AC3E}">
        <p14:creationId xmlns:p14="http://schemas.microsoft.com/office/powerpoint/2010/main" val="273895136"/>
      </p:ext>
    </p:extLst>
  </p:cSld>
  <p:clrMapOvr>
    <a:masterClrMapping/>
  </p:clrMapOvr>
</p:sld>
</file>

<file path=ppt/theme/theme1.xml><?xml version="1.0" encoding="utf-8"?>
<a:theme xmlns:a="http://schemas.openxmlformats.org/drawingml/2006/main" name="Corporate Glow">
  <a:themeElements>
    <a:clrScheme name="Custom 1">
      <a:dk1>
        <a:srgbClr val="000000"/>
      </a:dk1>
      <a:lt1>
        <a:srgbClr val="FFFFFF"/>
      </a:lt1>
      <a:dk2>
        <a:srgbClr val="707070"/>
      </a:dk2>
      <a:lt2>
        <a:srgbClr val="E7E6E6"/>
      </a:lt2>
      <a:accent1>
        <a:srgbClr val="DA281C"/>
      </a:accent1>
      <a:accent2>
        <a:srgbClr val="000000"/>
      </a:accent2>
      <a:accent3>
        <a:srgbClr val="A2A2A2"/>
      </a:accent3>
      <a:accent4>
        <a:srgbClr val="000000"/>
      </a:accent4>
      <a:accent5>
        <a:srgbClr val="505050"/>
      </a:accent5>
      <a:accent6>
        <a:srgbClr val="FFFFFF"/>
      </a:accent6>
      <a:hlink>
        <a:srgbClr val="EF382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BA3D4A76-0139-AE49-B70F-E0F10FC2B36A}" vid="{531B36E1-F9E7-2349-954B-10E173979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9A1A1DB2BF414EA82C4A7AEA8336AB" ma:contentTypeVersion="35" ma:contentTypeDescription="Create a new document." ma:contentTypeScope="" ma:versionID="29bb0b8c004b473b6e737cdef1777096">
  <xsd:schema xmlns:xsd="http://www.w3.org/2001/XMLSchema" xmlns:xs="http://www.w3.org/2001/XMLSchema" xmlns:p="http://schemas.microsoft.com/office/2006/metadata/properties" xmlns:ns1="http://schemas.microsoft.com/sharepoint/v3" xmlns:ns2="162995b1-9e75-4ed5-a7e8-c87fea76cf4b" xmlns:ns3="37b4511a-0cfd-4933-844b-b1662b6861a7" xmlns:ns4="52040dae-10ce-4e11-86b6-99ad97436b8d" targetNamespace="http://schemas.microsoft.com/office/2006/metadata/properties" ma:root="true" ma:fieldsID="04b3efdbaf83c3c40c1b4c8ed77ad8ea" ns1:_="" ns2:_="" ns3:_="" ns4:_="">
    <xsd:import namespace="http://schemas.microsoft.com/sharepoint/v3"/>
    <xsd:import namespace="162995b1-9e75-4ed5-a7e8-c87fea76cf4b"/>
    <xsd:import namespace="37b4511a-0cfd-4933-844b-b1662b6861a7"/>
    <xsd:import namespace="52040dae-10ce-4e11-86b6-99ad97436b8d"/>
    <xsd:element name="properties">
      <xsd:complexType>
        <xsd:sequence>
          <xsd:element name="documentManagement">
            <xsd:complexType>
              <xsd:all>
                <xsd:element ref="ns1:PublishingStartDate" minOccurs="0"/>
                <xsd:element ref="ns1:PublishingExpirationDate" minOccurs="0"/>
                <xsd:element ref="ns2:_Flow_SignoffStatus" minOccurs="0"/>
                <xsd:element ref="ns2:Date" minOccurs="0"/>
                <xsd:element ref="ns2:PublicationLevel" minOccurs="0"/>
                <xsd:element ref="ns2:ExternalURL" minOccurs="0"/>
                <xsd:element ref="ns2:CleanTitle" minOccurs="0"/>
                <xsd:element ref="ns2:LastProcessedDate" minOccurs="0"/>
                <xsd:element ref="ns2:Version_x0023_" minOccurs="0"/>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4:PrimeClassificationStatus" minOccurs="0"/>
                <xsd:element ref="ns4:PrimeClassificationStatusDetails" minOccurs="0"/>
                <xsd:element ref="ns4:PrimeCorrectedByUser" minOccurs="0"/>
                <xsd:element ref="ns4:SharedWithUsers" minOccurs="0"/>
                <xsd:element ref="ns4:PrimeLastClassifie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3"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2995b1-9e75-4ed5-a7e8-c87fea76cf4b" elementFormDefault="qualified">
    <xsd:import namespace="http://schemas.microsoft.com/office/2006/documentManagement/types"/>
    <xsd:import namespace="http://schemas.microsoft.com/office/infopath/2007/PartnerControls"/>
    <xsd:element name="_Flow_SignoffStatus" ma:index="4" nillable="true" ma:displayName="Sign-off status" ma:internalName="Sign_x002d_off_x0020_status" ma:readOnly="false">
      <xsd:simpleType>
        <xsd:restriction base="dms:Text"/>
      </xsd:simpleType>
    </xsd:element>
    <xsd:element name="Date" ma:index="6" nillable="true" ma:displayName="Date" ma:format="DateOnly" ma:internalName="Date" ma:readOnly="false">
      <xsd:simpleType>
        <xsd:restriction base="dms:DateTime"/>
      </xsd:simpleType>
    </xsd:element>
    <xsd:element name="PublicationLevel" ma:index="7" nillable="true" ma:displayName="PublicationLevel" ma:default="PublicWeb" ma:description="This column determines if a document can be published on the public website (PublicWeb) and be cited by RRL's RossBot, or if the RossBot can merely use the data in the document, but not cite it." ma:format="Dropdown" ma:internalName="PublicationLevel" ma:readOnly="false">
      <xsd:simpleType>
        <xsd:restriction base="dms:Choice">
          <xsd:enumeration value="PublicWeb"/>
          <xsd:enumeration value="AIReadable"/>
          <xsd:enumeration value="Private"/>
        </xsd:restriction>
      </xsd:simpleType>
    </xsd:element>
    <xsd:element name="ExternalURL" ma:index="8" nillable="true" ma:displayName="External URL" ma:format="Hyperlink" ma:internalName="External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leanTitle" ma:index="9" nillable="true" ma:displayName="Clean Title" ma:format="Dropdown" ma:internalName="CleanTitle">
      <xsd:simpleType>
        <xsd:restriction base="dms:Text">
          <xsd:maxLength value="255"/>
        </xsd:restriction>
      </xsd:simpleType>
    </xsd:element>
    <xsd:element name="LastProcessedDate" ma:index="10" nillable="true" ma:displayName="Last Processed Date" ma:description="in UTC" ma:format="DateTime" ma:internalName="LastProcessedDate" ma:readOnly="false">
      <xsd:simpleType>
        <xsd:restriction base="dms:DateTime"/>
      </xsd:simpleType>
    </xsd:element>
    <xsd:element name="Version_x0023_" ma:index="11" nillable="true" ma:displayName="Version #" ma:format="Dropdown" ma:internalName="Version_x0023_" ma:readOnly="false">
      <xsd:simpleType>
        <xsd:restriction base="dms:Text">
          <xsd:maxLength value="255"/>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hidden="true" ma:internalName="MediaServiceAutoTags" ma:readOnly="true">
      <xsd:simpleType>
        <xsd:restriction base="dms:Text"/>
      </xsd:simpleType>
    </xsd:element>
    <xsd:element name="MediaServiceLocation" ma:index="16" nillable="true" ma:displayName="MediaServiceLocation" ma:description="" ma:hidden="true" ma:internalName="MediaServiceLocation" ma:readOnly="true">
      <xsd:simpleType>
        <xsd:restriction base="dms:Text"/>
      </xsd:simpleType>
    </xsd:element>
    <xsd:element name="MediaServiceOCR" ma:index="17" nillable="true" ma:displayName="MediaServiceOCR" ma:hidden="true" ma:internalName="MediaServiceOCR" ma:readOnly="true">
      <xsd:simpleType>
        <xsd:restriction base="dms:Note"/>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MediaLengthInSeconds" ma:index="23" nillable="true" ma:displayName="Length (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c4146bea-2002-4642-9cb1-732fae3209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b4511a-0cfd-4933-844b-b1662b6861a7"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56597fc-a6b0-4d00-b368-c4ed4e1222a0}" ma:internalName="TaxCatchAll" ma:readOnly="false" ma:showField="CatchAllData" ma:web="37b4511a-0cfd-4933-844b-b1662b6861a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2040dae-10ce-4e11-86b6-99ad97436b8d" elementFormDefault="qualified">
    <xsd:import namespace="http://schemas.microsoft.com/office/2006/documentManagement/types"/>
    <xsd:import namespace="http://schemas.microsoft.com/office/infopath/2007/PartnerControls"/>
    <xsd:element name="PrimeClassificationStatus" ma:index="31" nillable="true" ma:displayName="Processing status" ma:hidden="true" ma:internalName="PrimeClassificationStatus" ma:readOnly="false">
      <xsd:simpleType>
        <xsd:restriction base="dms:Text"/>
      </xsd:simpleType>
    </xsd:element>
    <xsd:element name="PrimeClassificationStatusDetails" ma:index="32" nillable="true" ma:displayName="Processing details" ma:hidden="true" ma:internalName="PrimeClassificationStatusDetails" ma:readOnly="false">
      <xsd:simpleType>
        <xsd:restriction base="dms:Note"/>
      </xsd:simpleType>
    </xsd:element>
    <xsd:element name="PrimeCorrectedByUser" ma:index="33" nillable="true" ma:displayName="Corrected" ma:hidden="true" ma:internalName="PrimeCorrectedByUser" ma:readOnly="false">
      <xsd:simpleType>
        <xsd:restriction base="dms:Boolean"/>
      </xsd:simpleType>
    </xsd:element>
    <xsd:element name="SharedWithUsers" ma:index="36" nillable="true" ma:displayName="Shared With"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meLastClassified" ma:index="37" nillable="true" ma:displayName="Processed" ma:hidden="true" ma:internalName="PrimeLastClassified" ma:readOnly="false">
      <xsd:simpleType>
        <xsd:restriction base="dms:DateTime"/>
      </xsd:simpleType>
    </xsd:element>
    <xsd:element name="SharedWithDetails" ma:index="38" nillable="true" ma:displayName="Shared With Details" ma:description=""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2040dae-10ce-4e11-86b6-99ad97436b8d">
      <UserInfo>
        <DisplayName>James Peltzer</DisplayName>
        <AccountId>126</AccountId>
        <AccountType/>
      </UserInfo>
      <UserInfo>
        <DisplayName>Ben Gatien</DisplayName>
        <AccountId>597</AccountId>
        <AccountType/>
      </UserInfo>
    </SharedWithUsers>
    <TaxCatchAll xmlns="37b4511a-0cfd-4933-844b-b1662b6861a7" xsi:nil="true"/>
    <lcf76f155ced4ddcb4097134ff3c332f xmlns="162995b1-9e75-4ed5-a7e8-c87fea76cf4b">
      <Terms xmlns="http://schemas.microsoft.com/office/infopath/2007/PartnerControls"/>
    </lcf76f155ced4ddcb4097134ff3c332f>
    <PublishingExpirationDate xmlns="http://schemas.microsoft.com/sharepoint/v3" xsi:nil="true"/>
    <_Flow_SignoffStatus xmlns="162995b1-9e75-4ed5-a7e8-c87fea76cf4b" xsi:nil="true"/>
    <PublishingStartDate xmlns="http://schemas.microsoft.com/sharepoint/v3" xsi:nil="true"/>
    <Date xmlns="162995b1-9e75-4ed5-a7e8-c87fea76cf4b" xsi:nil="true"/>
    <PublicationLevel xmlns="162995b1-9e75-4ed5-a7e8-c87fea76cf4b" xsi:nil="true"/>
    <LastProcessedDate xmlns="162995b1-9e75-4ed5-a7e8-c87fea76cf4b">2025-07-28T20:36:25+00:00</LastProcessedDate>
    <PrimeLastClassified xmlns="52040dae-10ce-4e11-86b6-99ad97436b8d" xsi:nil="true"/>
    <PrimeClassificationStatus xmlns="52040dae-10ce-4e11-86b6-99ad97436b8d" xsi:nil="true"/>
    <PrimeClassificationStatusDetails xmlns="52040dae-10ce-4e11-86b6-99ad97436b8d" xsi:nil="true"/>
    <PrimeCorrectedByUser xmlns="52040dae-10ce-4e11-86b6-99ad97436b8d" xsi:nil="true"/>
    <ExternalURL xmlns="162995b1-9e75-4ed5-a7e8-c87fea76cf4b">
      <Url>https://documentation.rossvideo.com/files/Webinars/Documents/Graphics/RossLive_PIERO_SalesTraining_April2020.pptx</Url>
      <Description>https://documentation.rossvideo.com/files/Webinars/Documents/Graphics/RossLive_PIERO_SalesTraining_April2020.pptx</Description>
    </ExternalURL>
    <CleanTitle xmlns="162995b1-9e75-4ed5-a7e8-c87fea76cf4b">RossLive PIERO SalesTraining April2020</CleanTitle>
    <Version_x0023_ xmlns="162995b1-9e75-4ed5-a7e8-c87fea76cf4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6A89C9-D028-4341-AF59-4F59AA983E8C}"/>
</file>

<file path=customXml/itemProps2.xml><?xml version="1.0" encoding="utf-8"?>
<ds:datastoreItem xmlns:ds="http://schemas.openxmlformats.org/officeDocument/2006/customXml" ds:itemID="{D017C8A7-4B4B-4260-8F07-90D2AB76283A}">
  <ds:schemaRefs>
    <ds:schemaRef ds:uri="http://www.w3.org/XML/1998/namespace"/>
    <ds:schemaRef ds:uri="http://schemas.openxmlformats.org/package/2006/metadata/core-properties"/>
    <ds:schemaRef ds:uri="http://purl.org/dc/terms/"/>
    <ds:schemaRef ds:uri="http://purl.org/dc/dcmitype/"/>
    <ds:schemaRef ds:uri="http://schemas.microsoft.com/sharepoint/v3"/>
    <ds:schemaRef ds:uri="http://schemas.microsoft.com/office/2006/documentManagement/types"/>
    <ds:schemaRef ds:uri="a61dd016-6eac-41fa-ae47-0d8b1c5923ca"/>
    <ds:schemaRef ds:uri="http://purl.org/dc/elements/1.1/"/>
    <ds:schemaRef ds:uri="http://schemas.microsoft.com/office/infopath/2007/PartnerControls"/>
    <ds:schemaRef ds:uri="39d35cf4-fa20-49d0-9701-1c5e3cce90bb"/>
    <ds:schemaRef ds:uri="http://schemas.microsoft.com/office/2006/metadata/properties"/>
  </ds:schemaRefs>
</ds:datastoreItem>
</file>

<file path=customXml/itemProps3.xml><?xml version="1.0" encoding="utf-8"?>
<ds:datastoreItem xmlns:ds="http://schemas.openxmlformats.org/officeDocument/2006/customXml" ds:itemID="{9928659C-2310-417D-BD44-CABAC0954E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RossLive_ PowerPoint_Template</Template>
  <TotalTime>56</TotalTime>
  <Words>366</Words>
  <Application>Microsoft Macintosh PowerPoint</Application>
  <PresentationFormat>Widescreen</PresentationFormat>
  <Paragraphs>44</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Open Sans</vt:lpstr>
      <vt:lpstr>Open Sans Light</vt:lpstr>
      <vt:lpstr>Wingdings</vt:lpstr>
      <vt:lpstr>Corporate Glow</vt:lpstr>
      <vt:lpstr>PowerPoint Presentation</vt:lpstr>
      <vt:lpstr>MIRA integration</vt:lpstr>
      <vt:lpstr>PIERO Live down &amp; distance solution</vt:lpstr>
      <vt:lpstr>Datalinq integration</vt:lpstr>
      <vt:lpstr>New Brochures Available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Winsor</dc:creator>
  <cp:lastModifiedBy>Vincent Noyer</cp:lastModifiedBy>
  <cp:revision>3</cp:revision>
  <dcterms:created xsi:type="dcterms:W3CDTF">2020-04-08T18:57:37Z</dcterms:created>
  <dcterms:modified xsi:type="dcterms:W3CDTF">2020-04-09T10:27:43Z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0x010100F49A1A1DB2BF414EA82C4A7AEA8336AB</vt:lpwstr>
  </property>
  <property fmtid="{D5CDD505-2E9C-101B-9397-08002B2CF9AE}" pid="3" name="MediaServiceImageTags">
    <vt:lpwstr/>
  </property>
  <property fmtid="{D5CDD505-2E9C-101B-9397-08002B2CF9AE}" pid="4" name="AccessLEvel">
    <vt:lpwstr>Public</vt:lpwstr>
  </property>
</Properties>
</file>